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1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61" r:id="rId2"/>
    <p:sldId id="258" r:id="rId3"/>
    <p:sldId id="259" r:id="rId4"/>
    <p:sldId id="299" r:id="rId5"/>
    <p:sldId id="30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4" r:id="rId14"/>
    <p:sldId id="275" r:id="rId15"/>
    <p:sldId id="277" r:id="rId16"/>
    <p:sldId id="278" r:id="rId17"/>
    <p:sldId id="279" r:id="rId18"/>
    <p:sldId id="280" r:id="rId19"/>
    <p:sldId id="281" r:id="rId20"/>
    <p:sldId id="282" r:id="rId21"/>
    <p:sldId id="289" r:id="rId22"/>
    <p:sldId id="290" r:id="rId23"/>
    <p:sldId id="294" r:id="rId24"/>
    <p:sldId id="295" r:id="rId25"/>
    <p:sldId id="296" r:id="rId26"/>
    <p:sldId id="29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CA7AD7-5D49-9FFA-A122-8D1AE160B990}" v="17" dt="2025-01-22T07:40:52.716"/>
    <p1510:client id="{752F86C8-2EE4-E909-2F69-6725D683AFD3}" v="4" dt="2025-01-22T10:23:13.674"/>
    <p1510:client id="{BF26AC0D-32D1-7E2E-8F06-2F7C64106726}" v="110" dt="2025-01-21T09:30:01.759"/>
    <p1510:client id="{FC4AB98F-8798-B2E7-A326-06F99015ECA7}" v="273" dt="2025-01-21T09:16:26.7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ths" userId="S::saraths@am.amrita.edu::244d0ad9-751b-45dc-a37d-eb545e66f5d8" providerId="AD" clId="Web-{1ACA7AD7-5D49-9FFA-A122-8D1AE160B990}"/>
    <pc:docChg chg="modSld">
      <pc:chgData name="saraths" userId="S::saraths@am.amrita.edu::244d0ad9-751b-45dc-a37d-eb545e66f5d8" providerId="AD" clId="Web-{1ACA7AD7-5D49-9FFA-A122-8D1AE160B990}" dt="2025-01-22T07:40:52.716" v="11" actId="20577"/>
      <pc:docMkLst>
        <pc:docMk/>
      </pc:docMkLst>
      <pc:sldChg chg="modSp">
        <pc:chgData name="saraths" userId="S::saraths@am.amrita.edu::244d0ad9-751b-45dc-a37d-eb545e66f5d8" providerId="AD" clId="Web-{1ACA7AD7-5D49-9FFA-A122-8D1AE160B990}" dt="2025-01-22T07:40:52.716" v="11" actId="20577"/>
        <pc:sldMkLst>
          <pc:docMk/>
          <pc:sldMk cId="0" sldId="262"/>
        </pc:sldMkLst>
        <pc:spChg chg="mod">
          <ac:chgData name="saraths" userId="S::saraths@am.amrita.edu::244d0ad9-751b-45dc-a37d-eb545e66f5d8" providerId="AD" clId="Web-{1ACA7AD7-5D49-9FFA-A122-8D1AE160B990}" dt="2025-01-22T07:40:52.716" v="11" actId="20577"/>
          <ac:spMkLst>
            <pc:docMk/>
            <pc:sldMk cId="0" sldId="262"/>
            <ac:spMk id="2" creationId="{00000000-0000-0000-0000-000000000000}"/>
          </ac:spMkLst>
        </pc:spChg>
      </pc:sldChg>
    </pc:docChg>
  </pc:docChgLst>
  <pc:docChgLst>
    <pc:chgData name="saraths" userId="S::saraths@am.amrita.edu::244d0ad9-751b-45dc-a37d-eb545e66f5d8" providerId="AD" clId="Web-{752F86C8-2EE4-E909-2F69-6725D683AFD3}"/>
    <pc:docChg chg="delSld modSld">
      <pc:chgData name="saraths" userId="S::saraths@am.amrita.edu::244d0ad9-751b-45dc-a37d-eb545e66f5d8" providerId="AD" clId="Web-{752F86C8-2EE4-E909-2F69-6725D683AFD3}" dt="2025-01-22T10:23:13.674" v="3"/>
      <pc:docMkLst>
        <pc:docMk/>
      </pc:docMkLst>
      <pc:sldChg chg="delSp">
        <pc:chgData name="saraths" userId="S::saraths@am.amrita.edu::244d0ad9-751b-45dc-a37d-eb545e66f5d8" providerId="AD" clId="Web-{752F86C8-2EE4-E909-2F69-6725D683AFD3}" dt="2025-01-22T08:04:26.109" v="0"/>
        <pc:sldMkLst>
          <pc:docMk/>
          <pc:sldMk cId="0" sldId="259"/>
        </pc:sldMkLst>
        <pc:spChg chg="del">
          <ac:chgData name="saraths" userId="S::saraths@am.amrita.edu::244d0ad9-751b-45dc-a37d-eb545e66f5d8" providerId="AD" clId="Web-{752F86C8-2EE4-E909-2F69-6725D683AFD3}" dt="2025-01-22T08:04:26.109" v="0"/>
          <ac:spMkLst>
            <pc:docMk/>
            <pc:sldMk cId="0" sldId="259"/>
            <ac:spMk id="4" creationId="{00000000-0000-0000-0000-000000000000}"/>
          </ac:spMkLst>
        </pc:spChg>
      </pc:sldChg>
      <pc:sldChg chg="del">
        <pc:chgData name="saraths" userId="S::saraths@am.amrita.edu::244d0ad9-751b-45dc-a37d-eb545e66f5d8" providerId="AD" clId="Web-{752F86C8-2EE4-E909-2F69-6725D683AFD3}" dt="2025-01-22T09:59:00.616" v="1"/>
        <pc:sldMkLst>
          <pc:docMk/>
          <pc:sldMk cId="0" sldId="285"/>
        </pc:sldMkLst>
      </pc:sldChg>
      <pc:sldChg chg="del">
        <pc:chgData name="saraths" userId="S::saraths@am.amrita.edu::244d0ad9-751b-45dc-a37d-eb545e66f5d8" providerId="AD" clId="Web-{752F86C8-2EE4-E909-2F69-6725D683AFD3}" dt="2025-01-22T09:59:02.429" v="2"/>
        <pc:sldMkLst>
          <pc:docMk/>
          <pc:sldMk cId="0" sldId="286"/>
        </pc:sldMkLst>
      </pc:sldChg>
      <pc:sldChg chg="modSp">
        <pc:chgData name="saraths" userId="S::saraths@am.amrita.edu::244d0ad9-751b-45dc-a37d-eb545e66f5d8" providerId="AD" clId="Web-{752F86C8-2EE4-E909-2F69-6725D683AFD3}" dt="2025-01-22T10:23:13.674" v="3"/>
        <pc:sldMkLst>
          <pc:docMk/>
          <pc:sldMk cId="0" sldId="296"/>
        </pc:sldMkLst>
        <pc:spChg chg="mod">
          <ac:chgData name="saraths" userId="S::saraths@am.amrita.edu::244d0ad9-751b-45dc-a37d-eb545e66f5d8" providerId="AD" clId="Web-{752F86C8-2EE4-E909-2F69-6725D683AFD3}" dt="2025-01-22T10:23:13.674" v="3"/>
          <ac:spMkLst>
            <pc:docMk/>
            <pc:sldMk cId="0" sldId="296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26804-8633-4C2D-A593-66B452AF3C0C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91A9E-B709-4938-A191-1785733A0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167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ECE9-D645-0540-9DA0-AEC7DA1A7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1137256"/>
            <a:ext cx="11209376" cy="4908082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B4E98A-97D9-4526-9E90-BA541F5B5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348662"/>
            <a:ext cx="11209376" cy="464000"/>
          </a:xfrm>
        </p:spPr>
        <p:txBody>
          <a:bodyPr>
            <a:noAutofit/>
          </a:bodyPr>
          <a:lstStyle>
            <a:lvl1pPr>
              <a:defRPr sz="3200" b="0">
                <a:solidFill>
                  <a:srgbClr val="A4123F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Here To Edit Title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DA784-0993-4F43-BA98-733CB6486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9" y="6369932"/>
            <a:ext cx="12218977" cy="521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D41DD4-A5E8-4552-814D-0D80AF0F22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134" y="6490361"/>
            <a:ext cx="1781941" cy="3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7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903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4C414-CEA1-4751-B4F1-497A70F6A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0B34C-6ACD-4D78-BC86-B0BF5E831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621FA-F2A4-45BB-A75D-8B6A2538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5BE85-2FA0-4E61-A93E-F7A231CC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87E0C-F01C-4E74-981E-86D131C5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92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90" b="0" i="0">
                <a:solidFill>
                  <a:srgbClr val="00386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33766" y="2232845"/>
            <a:ext cx="5219972" cy="278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9" b="1" i="0">
                <a:solidFill>
                  <a:srgbClr val="002A5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84" b="1" i="0">
                <a:solidFill>
                  <a:srgbClr val="00386C"/>
                </a:solidFill>
                <a:latin typeface="Arial"/>
                <a:cs typeface="Arial"/>
              </a:defRPr>
            </a:lvl1pPr>
          </a:lstStyle>
          <a:p>
            <a:pPr marL="10860"/>
            <a:endParaRPr lang="en-IN" b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99" b="0" i="0">
                <a:solidFill>
                  <a:srgbClr val="00386C"/>
                </a:solidFill>
                <a:latin typeface="Arial"/>
                <a:cs typeface="Arial"/>
              </a:defRPr>
            </a:lvl1pPr>
          </a:lstStyle>
          <a:p>
            <a:pPr marL="21720"/>
            <a:fld id="{81D60167-4931-47E6-BA6A-407CBD079E47}" type="slidenum">
              <a:rPr lang="en-IN" spc="-4" smtClean="0"/>
              <a:pPr marL="21720"/>
              <a:t>‹#›</a:t>
            </a:fld>
            <a:endParaRPr lang="en-IN" spc="-4"/>
          </a:p>
        </p:txBody>
      </p:sp>
    </p:spTree>
    <p:extLst>
      <p:ext uri="{BB962C8B-B14F-4D97-AF65-F5344CB8AC3E}">
        <p14:creationId xmlns:p14="http://schemas.microsoft.com/office/powerpoint/2010/main" val="1367733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84" b="1" i="0">
                <a:solidFill>
                  <a:srgbClr val="00386C"/>
                </a:solidFill>
                <a:latin typeface="Arial"/>
                <a:cs typeface="Arial"/>
              </a:defRPr>
            </a:lvl1pPr>
          </a:lstStyle>
          <a:p>
            <a:pPr marL="10860"/>
            <a:endParaRPr lang="en-IN" b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99" b="0" i="0">
                <a:solidFill>
                  <a:srgbClr val="00386C"/>
                </a:solidFill>
                <a:latin typeface="Arial"/>
                <a:cs typeface="Arial"/>
              </a:defRPr>
            </a:lvl1pPr>
          </a:lstStyle>
          <a:p>
            <a:pPr marL="21720"/>
            <a:fld id="{81D60167-4931-47E6-BA6A-407CBD079E47}" type="slidenum">
              <a:rPr lang="en-IN" spc="-4" smtClean="0"/>
              <a:pPr marL="21720"/>
              <a:t>‹#›</a:t>
            </a:fld>
            <a:endParaRPr lang="en-IN" spc="-4"/>
          </a:p>
        </p:txBody>
      </p:sp>
    </p:spTree>
    <p:extLst>
      <p:ext uri="{BB962C8B-B14F-4D97-AF65-F5344CB8AC3E}">
        <p14:creationId xmlns:p14="http://schemas.microsoft.com/office/powerpoint/2010/main" val="3833984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837" y="1235990"/>
            <a:ext cx="3660496" cy="455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9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90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95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0910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91" b="0" i="0">
                <a:solidFill>
                  <a:srgbClr val="FF000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4512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D080-B51B-44B8-862D-984950A74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C3F68-356E-4D3D-86AE-CD4367C5F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17366-8120-47E4-ADDF-4EC8201C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0F8E-A193-4B55-B497-5485ADB88707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D4EFD-8FD2-40BA-8A46-224D48F6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CFF29-4989-4580-BE30-F964FB135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95E7F-D1D9-400F-B9C2-95429B4E61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741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33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18248-39AE-B24D-B571-E8695ACF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0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jp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6.png"/><Relationship Id="rId5" Type="http://schemas.openxmlformats.org/officeDocument/2006/relationships/image" Target="../media/image28.png"/><Relationship Id="rId10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7.png"/><Relationship Id="rId5" Type="http://schemas.openxmlformats.org/officeDocument/2006/relationships/image" Target="../media/image28.png"/><Relationship Id="rId10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4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9.jpg"/><Relationship Id="rId5" Type="http://schemas.openxmlformats.org/officeDocument/2006/relationships/image" Target="../media/image28.png"/><Relationship Id="rId10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2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0.jpg"/><Relationship Id="rId5" Type="http://schemas.openxmlformats.org/officeDocument/2006/relationships/image" Target="../media/image28.png"/><Relationship Id="rId15" Type="http://schemas.openxmlformats.org/officeDocument/2006/relationships/image" Target="../media/image44.png"/><Relationship Id="rId10" Type="http://schemas.openxmlformats.org/officeDocument/2006/relationships/image" Target="../media/image35.png"/><Relationship Id="rId19" Type="http://schemas.openxmlformats.org/officeDocument/2006/relationships/image" Target="../media/image4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2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0.jpg"/><Relationship Id="rId5" Type="http://schemas.openxmlformats.org/officeDocument/2006/relationships/image" Target="../media/image28.png"/><Relationship Id="rId15" Type="http://schemas.openxmlformats.org/officeDocument/2006/relationships/image" Target="../media/image44.png"/><Relationship Id="rId10" Type="http://schemas.openxmlformats.org/officeDocument/2006/relationships/image" Target="../media/image35.png"/><Relationship Id="rId19" Type="http://schemas.openxmlformats.org/officeDocument/2006/relationships/image" Target="../media/image4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gif"/><Relationship Id="rId4" Type="http://schemas.openxmlformats.org/officeDocument/2006/relationships/image" Target="../media/image5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C7025E-4863-6F49-AD01-8A5B65B0890F}"/>
              </a:ext>
            </a:extLst>
          </p:cNvPr>
          <p:cNvSpPr/>
          <p:nvPr/>
        </p:nvSpPr>
        <p:spPr>
          <a:xfrm>
            <a:off x="1" y="-90534"/>
            <a:ext cx="12191999" cy="6858000"/>
          </a:xfrm>
          <a:prstGeom prst="rect">
            <a:avLst/>
          </a:prstGeom>
          <a:solidFill>
            <a:srgbClr val="B81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457200"/>
            <a:endParaRPr lang="en-US" sz="2800" b="1" dirty="0">
              <a:solidFill>
                <a:prstClr val="white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288CD4-7B52-C244-BAD4-BFF7D9DC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50" y="2576464"/>
            <a:ext cx="3443174" cy="110489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A58083-EF1A-427F-9030-DC289843A2BF}"/>
              </a:ext>
            </a:extLst>
          </p:cNvPr>
          <p:cNvCxnSpPr>
            <a:cxnSpLocks/>
          </p:cNvCxnSpPr>
          <p:nvPr/>
        </p:nvCxnSpPr>
        <p:spPr>
          <a:xfrm>
            <a:off x="4335124" y="2310508"/>
            <a:ext cx="0" cy="163681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F19762-9449-7F8E-ED51-CE92E43F0E91}"/>
              </a:ext>
            </a:extLst>
          </p:cNvPr>
          <p:cNvSpPr txBox="1"/>
          <p:nvPr/>
        </p:nvSpPr>
        <p:spPr>
          <a:xfrm>
            <a:off x="1167902" y="4790366"/>
            <a:ext cx="9304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b="1" dirty="0">
                <a:solidFill>
                  <a:prstClr val="white"/>
                </a:solidFill>
                <a:latin typeface="Georgia" panose="02040502050405020303" pitchFamily="18" charset="0"/>
              </a:rPr>
              <a:t>23CSE473 Neural Networks and Deep Learning 	3- 0- 0- 3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6447A-A27C-F4A5-91C6-5FB4BA67B088}"/>
              </a:ext>
            </a:extLst>
          </p:cNvPr>
          <p:cNvSpPr txBox="1"/>
          <p:nvPr/>
        </p:nvSpPr>
        <p:spPr>
          <a:xfrm>
            <a:off x="4436198" y="2805747"/>
            <a:ext cx="698022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prstClr val="white"/>
                </a:solidFill>
                <a:latin typeface="Georgia" panose="02040502050405020303" pitchFamily="18" charset="0"/>
              </a:rPr>
              <a:t>Course Overview and Introduction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592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87" y="1007357"/>
            <a:ext cx="12061492" cy="49324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367443C-B062-A09D-E7A3-6ADCB280F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70320"/>
            <a:ext cx="12192000" cy="487680"/>
            <a:chOff x="0" y="6370320"/>
            <a:chExt cx="12192000" cy="487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70320"/>
              <a:ext cx="12192000" cy="48767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92" y="6490714"/>
              <a:ext cx="1781556" cy="31394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719833" y="152399"/>
            <a:ext cx="8582025" cy="6164581"/>
            <a:chOff x="1700783" y="70103"/>
            <a:chExt cx="8582025" cy="646811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3935" y="70103"/>
              <a:ext cx="8054340" cy="32948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783" y="3052571"/>
              <a:ext cx="8581644" cy="3485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95400"/>
            <a:ext cx="12192000" cy="5562600"/>
            <a:chOff x="0" y="1295400"/>
            <a:chExt cx="12192000" cy="5562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7119" y="3730751"/>
              <a:ext cx="2866644" cy="270205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9320" y="4742688"/>
              <a:ext cx="3459479" cy="14310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1179" y="1295400"/>
              <a:ext cx="2572512" cy="272796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0326" rIns="0" bIns="0" rtlCol="0">
            <a:spAutoFit/>
          </a:bodyPr>
          <a:lstStyle/>
          <a:p>
            <a:pPr marL="18542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Biometric</a:t>
            </a:r>
            <a:r>
              <a:rPr sz="2800" spc="-160" dirty="0"/>
              <a:t> </a:t>
            </a:r>
            <a:r>
              <a:rPr sz="2800" spc="-10" dirty="0"/>
              <a:t>Applications</a:t>
            </a:r>
            <a:endParaRPr sz="28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39456" y="1072896"/>
            <a:ext cx="2418588" cy="22951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95444" y="973836"/>
            <a:ext cx="2590800" cy="35631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91566" rIns="0" bIns="0" rtlCol="0">
            <a:spAutoFit/>
          </a:bodyPr>
          <a:lstStyle/>
          <a:p>
            <a:pPr marL="530860">
              <a:lnSpc>
                <a:spcPct val="100000"/>
              </a:lnSpc>
              <a:spcBef>
                <a:spcPts val="105"/>
              </a:spcBef>
            </a:pPr>
            <a:r>
              <a:rPr sz="4400" spc="-50" dirty="0">
                <a:solidFill>
                  <a:srgbClr val="000000"/>
                </a:solidFill>
                <a:latin typeface="Calibri Light"/>
                <a:cs typeface="Calibri Light"/>
              </a:rPr>
              <a:t>Traffic</a:t>
            </a:r>
            <a:r>
              <a:rPr sz="4400" spc="-10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dirty="0">
                <a:solidFill>
                  <a:srgbClr val="000000"/>
                </a:solidFill>
                <a:latin typeface="Calibri Light"/>
                <a:cs typeface="Calibri Light"/>
              </a:rPr>
              <a:t>Sign</a:t>
            </a:r>
            <a:r>
              <a:rPr sz="4400" spc="-8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spc="-10" dirty="0">
                <a:solidFill>
                  <a:srgbClr val="000000"/>
                </a:solidFill>
                <a:latin typeface="Calibri Light"/>
                <a:cs typeface="Calibri Light"/>
              </a:rPr>
              <a:t>Recognition</a:t>
            </a:r>
            <a:endParaRPr sz="4400" dirty="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27" y="2199132"/>
            <a:ext cx="12120372" cy="24338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499" y="175290"/>
            <a:ext cx="11209376" cy="464000"/>
          </a:xfrm>
          <a:prstGeom prst="rect">
            <a:avLst/>
          </a:prstGeom>
        </p:spPr>
        <p:txBody>
          <a:bodyPr vert="horz" wrap="square" lIns="0" tIns="591566" rIns="0" bIns="0" rtlCol="0">
            <a:spAutoFit/>
          </a:bodyPr>
          <a:lstStyle/>
          <a:p>
            <a:pPr marL="530860">
              <a:lnSpc>
                <a:spcPct val="100000"/>
              </a:lnSpc>
              <a:spcBef>
                <a:spcPts val="105"/>
              </a:spcBef>
            </a:pPr>
            <a:r>
              <a:rPr lang="en-IN" sz="4400" spc="-50" dirty="0">
                <a:solidFill>
                  <a:srgbClr val="000000"/>
                </a:solidFill>
                <a:latin typeface="Calibri Light"/>
                <a:cs typeface="Calibri Light"/>
              </a:rPr>
              <a:t>Traffic</a:t>
            </a:r>
            <a:r>
              <a:rPr lang="en-IN" sz="4400" spc="-10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lang="en-IN" sz="4400" dirty="0">
                <a:solidFill>
                  <a:srgbClr val="000000"/>
                </a:solidFill>
                <a:latin typeface="Calibri Light"/>
                <a:cs typeface="Calibri Light"/>
              </a:rPr>
              <a:t>Sign</a:t>
            </a:r>
            <a:r>
              <a:rPr lang="en-IN" sz="4400" spc="-8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lang="en-IN" sz="4400" spc="-10" dirty="0">
                <a:solidFill>
                  <a:srgbClr val="000000"/>
                </a:solidFill>
                <a:latin typeface="Calibri Light"/>
                <a:cs typeface="Calibri Light"/>
              </a:rPr>
              <a:t>Recognition</a:t>
            </a:r>
            <a:endParaRPr lang="en-IN" sz="4400" dirty="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2718" y="1156675"/>
            <a:ext cx="10490200" cy="5257800"/>
            <a:chOff x="248411" y="1524000"/>
            <a:chExt cx="10490200" cy="5257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411" y="1524000"/>
              <a:ext cx="10489692" cy="21000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8588" y="3547870"/>
              <a:ext cx="6792467" cy="3233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58950" y="1367282"/>
            <a:ext cx="1938020" cy="1360805"/>
            <a:chOff x="1758950" y="1367282"/>
            <a:chExt cx="1938020" cy="1360805"/>
          </a:xfrm>
        </p:grpSpPr>
        <p:sp>
          <p:nvSpPr>
            <p:cNvPr id="3" name="object 3"/>
            <p:cNvSpPr/>
            <p:nvPr/>
          </p:nvSpPr>
          <p:spPr>
            <a:xfrm>
              <a:off x="1763268" y="1371600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1702434" y="0"/>
                  </a:moveTo>
                  <a:lnTo>
                    <a:pt x="225044" y="0"/>
                  </a:lnTo>
                  <a:lnTo>
                    <a:pt x="179705" y="4572"/>
                  </a:lnTo>
                  <a:lnTo>
                    <a:pt x="137413" y="17652"/>
                  </a:lnTo>
                  <a:lnTo>
                    <a:pt x="99187" y="38480"/>
                  </a:lnTo>
                  <a:lnTo>
                    <a:pt x="65912" y="65912"/>
                  </a:lnTo>
                  <a:lnTo>
                    <a:pt x="38481" y="99187"/>
                  </a:lnTo>
                  <a:lnTo>
                    <a:pt x="17652" y="137413"/>
                  </a:lnTo>
                  <a:lnTo>
                    <a:pt x="4571" y="179577"/>
                  </a:lnTo>
                  <a:lnTo>
                    <a:pt x="0" y="224916"/>
                  </a:lnTo>
                  <a:lnTo>
                    <a:pt x="0" y="1125092"/>
                  </a:lnTo>
                  <a:lnTo>
                    <a:pt x="4571" y="1170432"/>
                  </a:lnTo>
                  <a:lnTo>
                    <a:pt x="17652" y="1212596"/>
                  </a:lnTo>
                  <a:lnTo>
                    <a:pt x="38481" y="1250823"/>
                  </a:lnTo>
                  <a:lnTo>
                    <a:pt x="65912" y="1284224"/>
                  </a:lnTo>
                  <a:lnTo>
                    <a:pt x="99187" y="1311655"/>
                  </a:lnTo>
                  <a:lnTo>
                    <a:pt x="137413" y="1332484"/>
                  </a:lnTo>
                  <a:lnTo>
                    <a:pt x="179705" y="1345564"/>
                  </a:lnTo>
                  <a:lnTo>
                    <a:pt x="225044" y="1350137"/>
                  </a:lnTo>
                  <a:lnTo>
                    <a:pt x="1702434" y="1350137"/>
                  </a:lnTo>
                  <a:lnTo>
                    <a:pt x="1747773" y="1345564"/>
                  </a:lnTo>
                  <a:lnTo>
                    <a:pt x="1789937" y="1332484"/>
                  </a:lnTo>
                  <a:lnTo>
                    <a:pt x="1828165" y="1311655"/>
                  </a:lnTo>
                  <a:lnTo>
                    <a:pt x="1861439" y="1284224"/>
                  </a:lnTo>
                  <a:lnTo>
                    <a:pt x="1888997" y="1250823"/>
                  </a:lnTo>
                  <a:lnTo>
                    <a:pt x="1909698" y="1212596"/>
                  </a:lnTo>
                  <a:lnTo>
                    <a:pt x="1922780" y="1170432"/>
                  </a:lnTo>
                  <a:lnTo>
                    <a:pt x="1927352" y="1125092"/>
                  </a:lnTo>
                  <a:lnTo>
                    <a:pt x="1927352" y="224916"/>
                  </a:lnTo>
                  <a:lnTo>
                    <a:pt x="1922780" y="179577"/>
                  </a:lnTo>
                  <a:lnTo>
                    <a:pt x="1909698" y="137413"/>
                  </a:lnTo>
                  <a:lnTo>
                    <a:pt x="1888997" y="99187"/>
                  </a:lnTo>
                  <a:lnTo>
                    <a:pt x="1861439" y="65912"/>
                  </a:lnTo>
                  <a:lnTo>
                    <a:pt x="1828165" y="38480"/>
                  </a:lnTo>
                  <a:lnTo>
                    <a:pt x="1789937" y="17652"/>
                  </a:lnTo>
                  <a:lnTo>
                    <a:pt x="1747773" y="4572"/>
                  </a:lnTo>
                  <a:lnTo>
                    <a:pt x="1702434" y="0"/>
                  </a:lnTo>
                  <a:close/>
                </a:path>
              </a:pathLst>
            </a:custGeom>
            <a:solidFill>
              <a:srgbClr val="D1D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64030" y="1372362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0" y="224916"/>
                  </a:moveTo>
                  <a:lnTo>
                    <a:pt x="4571" y="179577"/>
                  </a:lnTo>
                  <a:lnTo>
                    <a:pt x="17652" y="137413"/>
                  </a:lnTo>
                  <a:lnTo>
                    <a:pt x="38481" y="99187"/>
                  </a:lnTo>
                  <a:lnTo>
                    <a:pt x="65912" y="65912"/>
                  </a:lnTo>
                  <a:lnTo>
                    <a:pt x="99187" y="38480"/>
                  </a:lnTo>
                  <a:lnTo>
                    <a:pt x="137413" y="17652"/>
                  </a:lnTo>
                  <a:lnTo>
                    <a:pt x="179705" y="4572"/>
                  </a:lnTo>
                  <a:lnTo>
                    <a:pt x="225044" y="0"/>
                  </a:lnTo>
                  <a:lnTo>
                    <a:pt x="1702434" y="0"/>
                  </a:lnTo>
                  <a:lnTo>
                    <a:pt x="1747773" y="4572"/>
                  </a:lnTo>
                  <a:lnTo>
                    <a:pt x="1789937" y="17652"/>
                  </a:lnTo>
                  <a:lnTo>
                    <a:pt x="1828165" y="38480"/>
                  </a:lnTo>
                  <a:lnTo>
                    <a:pt x="1861439" y="65912"/>
                  </a:lnTo>
                  <a:lnTo>
                    <a:pt x="1888997" y="99187"/>
                  </a:lnTo>
                  <a:lnTo>
                    <a:pt x="1909698" y="137413"/>
                  </a:lnTo>
                  <a:lnTo>
                    <a:pt x="1922780" y="179577"/>
                  </a:lnTo>
                  <a:lnTo>
                    <a:pt x="1927352" y="224916"/>
                  </a:lnTo>
                  <a:lnTo>
                    <a:pt x="1927352" y="1125092"/>
                  </a:lnTo>
                  <a:lnTo>
                    <a:pt x="1922780" y="1170432"/>
                  </a:lnTo>
                  <a:lnTo>
                    <a:pt x="1909698" y="1212596"/>
                  </a:lnTo>
                  <a:lnTo>
                    <a:pt x="1888997" y="1250823"/>
                  </a:lnTo>
                  <a:lnTo>
                    <a:pt x="1861439" y="1284224"/>
                  </a:lnTo>
                  <a:lnTo>
                    <a:pt x="1828165" y="1311655"/>
                  </a:lnTo>
                  <a:lnTo>
                    <a:pt x="1789937" y="1332484"/>
                  </a:lnTo>
                  <a:lnTo>
                    <a:pt x="1747773" y="1345564"/>
                  </a:lnTo>
                  <a:lnTo>
                    <a:pt x="1702434" y="1350137"/>
                  </a:lnTo>
                  <a:lnTo>
                    <a:pt x="225044" y="1350137"/>
                  </a:lnTo>
                  <a:lnTo>
                    <a:pt x="179705" y="1345564"/>
                  </a:lnTo>
                  <a:lnTo>
                    <a:pt x="137413" y="1332484"/>
                  </a:lnTo>
                  <a:lnTo>
                    <a:pt x="99187" y="1311655"/>
                  </a:lnTo>
                  <a:lnTo>
                    <a:pt x="65912" y="1284224"/>
                  </a:lnTo>
                  <a:lnTo>
                    <a:pt x="38481" y="1250823"/>
                  </a:lnTo>
                  <a:lnTo>
                    <a:pt x="17652" y="1212596"/>
                  </a:lnTo>
                  <a:lnTo>
                    <a:pt x="4571" y="1170432"/>
                  </a:lnTo>
                  <a:lnTo>
                    <a:pt x="0" y="1125092"/>
                  </a:lnTo>
                  <a:lnTo>
                    <a:pt x="0" y="224916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094102" y="1747850"/>
            <a:ext cx="12585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Arial"/>
                <a:cs typeface="Arial"/>
              </a:rPr>
              <a:t>Acquisition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187952" y="1367282"/>
            <a:ext cx="2002789" cy="1424940"/>
            <a:chOff x="4187952" y="1367282"/>
            <a:chExt cx="2002789" cy="14249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7952" y="1370076"/>
              <a:ext cx="2002536" cy="14218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23004" y="1371600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1702308" y="0"/>
                  </a:moveTo>
                  <a:lnTo>
                    <a:pt x="225171" y="0"/>
                  </a:lnTo>
                  <a:lnTo>
                    <a:pt x="179705" y="4572"/>
                  </a:lnTo>
                  <a:lnTo>
                    <a:pt x="137413" y="17652"/>
                  </a:lnTo>
                  <a:lnTo>
                    <a:pt x="99187" y="38480"/>
                  </a:lnTo>
                  <a:lnTo>
                    <a:pt x="65912" y="65912"/>
                  </a:lnTo>
                  <a:lnTo>
                    <a:pt x="38481" y="99187"/>
                  </a:lnTo>
                  <a:lnTo>
                    <a:pt x="17653" y="137413"/>
                  </a:lnTo>
                  <a:lnTo>
                    <a:pt x="4572" y="179577"/>
                  </a:lnTo>
                  <a:lnTo>
                    <a:pt x="0" y="224916"/>
                  </a:lnTo>
                  <a:lnTo>
                    <a:pt x="0" y="1125092"/>
                  </a:lnTo>
                  <a:lnTo>
                    <a:pt x="4572" y="1170432"/>
                  </a:lnTo>
                  <a:lnTo>
                    <a:pt x="17653" y="1212596"/>
                  </a:lnTo>
                  <a:lnTo>
                    <a:pt x="38481" y="1250823"/>
                  </a:lnTo>
                  <a:lnTo>
                    <a:pt x="65912" y="1284224"/>
                  </a:lnTo>
                  <a:lnTo>
                    <a:pt x="99187" y="1311655"/>
                  </a:lnTo>
                  <a:lnTo>
                    <a:pt x="137413" y="1332484"/>
                  </a:lnTo>
                  <a:lnTo>
                    <a:pt x="179705" y="1345564"/>
                  </a:lnTo>
                  <a:lnTo>
                    <a:pt x="225171" y="1350137"/>
                  </a:lnTo>
                  <a:lnTo>
                    <a:pt x="1702308" y="1350137"/>
                  </a:lnTo>
                  <a:lnTo>
                    <a:pt x="1747647" y="1345564"/>
                  </a:lnTo>
                  <a:lnTo>
                    <a:pt x="1789938" y="1332484"/>
                  </a:lnTo>
                  <a:lnTo>
                    <a:pt x="1828165" y="1311655"/>
                  </a:lnTo>
                  <a:lnTo>
                    <a:pt x="1861566" y="1284224"/>
                  </a:lnTo>
                  <a:lnTo>
                    <a:pt x="1888998" y="1250823"/>
                  </a:lnTo>
                  <a:lnTo>
                    <a:pt x="1909826" y="1212596"/>
                  </a:lnTo>
                  <a:lnTo>
                    <a:pt x="1922907" y="1170432"/>
                  </a:lnTo>
                  <a:lnTo>
                    <a:pt x="1927479" y="1125092"/>
                  </a:lnTo>
                  <a:lnTo>
                    <a:pt x="1927479" y="224916"/>
                  </a:lnTo>
                  <a:lnTo>
                    <a:pt x="1922907" y="179577"/>
                  </a:lnTo>
                  <a:lnTo>
                    <a:pt x="1909826" y="137413"/>
                  </a:lnTo>
                  <a:lnTo>
                    <a:pt x="1888998" y="99187"/>
                  </a:lnTo>
                  <a:lnTo>
                    <a:pt x="1861566" y="65912"/>
                  </a:lnTo>
                  <a:lnTo>
                    <a:pt x="1828165" y="38480"/>
                  </a:lnTo>
                  <a:lnTo>
                    <a:pt x="1789938" y="17652"/>
                  </a:lnTo>
                  <a:lnTo>
                    <a:pt x="1747647" y="4572"/>
                  </a:lnTo>
                  <a:lnTo>
                    <a:pt x="1702308" y="0"/>
                  </a:lnTo>
                  <a:close/>
                </a:path>
              </a:pathLst>
            </a:custGeom>
            <a:solidFill>
              <a:srgbClr val="D1D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23766" y="1372362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0" y="224916"/>
                  </a:moveTo>
                  <a:lnTo>
                    <a:pt x="4572" y="179577"/>
                  </a:lnTo>
                  <a:lnTo>
                    <a:pt x="17653" y="137413"/>
                  </a:lnTo>
                  <a:lnTo>
                    <a:pt x="38481" y="99187"/>
                  </a:lnTo>
                  <a:lnTo>
                    <a:pt x="65912" y="65912"/>
                  </a:lnTo>
                  <a:lnTo>
                    <a:pt x="99187" y="38480"/>
                  </a:lnTo>
                  <a:lnTo>
                    <a:pt x="137413" y="17652"/>
                  </a:lnTo>
                  <a:lnTo>
                    <a:pt x="179705" y="4572"/>
                  </a:lnTo>
                  <a:lnTo>
                    <a:pt x="225171" y="0"/>
                  </a:lnTo>
                  <a:lnTo>
                    <a:pt x="1702308" y="0"/>
                  </a:lnTo>
                  <a:lnTo>
                    <a:pt x="1747647" y="4572"/>
                  </a:lnTo>
                  <a:lnTo>
                    <a:pt x="1789938" y="17652"/>
                  </a:lnTo>
                  <a:lnTo>
                    <a:pt x="1828164" y="38480"/>
                  </a:lnTo>
                  <a:lnTo>
                    <a:pt x="1861566" y="65912"/>
                  </a:lnTo>
                  <a:lnTo>
                    <a:pt x="1888998" y="99187"/>
                  </a:lnTo>
                  <a:lnTo>
                    <a:pt x="1909826" y="137413"/>
                  </a:lnTo>
                  <a:lnTo>
                    <a:pt x="1922907" y="179577"/>
                  </a:lnTo>
                  <a:lnTo>
                    <a:pt x="1927479" y="224916"/>
                  </a:lnTo>
                  <a:lnTo>
                    <a:pt x="1927479" y="1125092"/>
                  </a:lnTo>
                  <a:lnTo>
                    <a:pt x="1922907" y="1170432"/>
                  </a:lnTo>
                  <a:lnTo>
                    <a:pt x="1909826" y="1212596"/>
                  </a:lnTo>
                  <a:lnTo>
                    <a:pt x="1888998" y="1250823"/>
                  </a:lnTo>
                  <a:lnTo>
                    <a:pt x="1861566" y="1284224"/>
                  </a:lnTo>
                  <a:lnTo>
                    <a:pt x="1828164" y="1311655"/>
                  </a:lnTo>
                  <a:lnTo>
                    <a:pt x="1789938" y="1332484"/>
                  </a:lnTo>
                  <a:lnTo>
                    <a:pt x="1747647" y="1345564"/>
                  </a:lnTo>
                  <a:lnTo>
                    <a:pt x="1702308" y="1350137"/>
                  </a:lnTo>
                  <a:lnTo>
                    <a:pt x="225171" y="1350137"/>
                  </a:lnTo>
                  <a:lnTo>
                    <a:pt x="179705" y="1345564"/>
                  </a:lnTo>
                  <a:lnTo>
                    <a:pt x="137413" y="1332484"/>
                  </a:lnTo>
                  <a:lnTo>
                    <a:pt x="99187" y="1311655"/>
                  </a:lnTo>
                  <a:lnTo>
                    <a:pt x="65912" y="1284224"/>
                  </a:lnTo>
                  <a:lnTo>
                    <a:pt x="38481" y="1250823"/>
                  </a:lnTo>
                  <a:lnTo>
                    <a:pt x="17653" y="1212596"/>
                  </a:lnTo>
                  <a:lnTo>
                    <a:pt x="4572" y="1170432"/>
                  </a:lnTo>
                  <a:lnTo>
                    <a:pt x="0" y="1125092"/>
                  </a:lnTo>
                  <a:lnTo>
                    <a:pt x="0" y="224916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425441" y="1747850"/>
            <a:ext cx="15208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Arial"/>
                <a:cs typeface="Arial"/>
              </a:rPr>
              <a:t>Enhancement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560819" y="1367282"/>
            <a:ext cx="2002789" cy="1424940"/>
            <a:chOff x="6560819" y="1367282"/>
            <a:chExt cx="2002789" cy="142494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0819" y="1370076"/>
              <a:ext cx="2002535" cy="14218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97395" y="1371600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1701037" y="0"/>
                  </a:moveTo>
                  <a:lnTo>
                    <a:pt x="224789" y="0"/>
                  </a:lnTo>
                  <a:lnTo>
                    <a:pt x="179450" y="4572"/>
                  </a:lnTo>
                  <a:lnTo>
                    <a:pt x="137286" y="17652"/>
                  </a:lnTo>
                  <a:lnTo>
                    <a:pt x="99059" y="38480"/>
                  </a:lnTo>
                  <a:lnTo>
                    <a:pt x="65912" y="65912"/>
                  </a:lnTo>
                  <a:lnTo>
                    <a:pt x="38353" y="99187"/>
                  </a:lnTo>
                  <a:lnTo>
                    <a:pt x="17652" y="137413"/>
                  </a:lnTo>
                  <a:lnTo>
                    <a:pt x="4572" y="179577"/>
                  </a:lnTo>
                  <a:lnTo>
                    <a:pt x="0" y="224916"/>
                  </a:lnTo>
                  <a:lnTo>
                    <a:pt x="0" y="1125092"/>
                  </a:lnTo>
                  <a:lnTo>
                    <a:pt x="4572" y="1170432"/>
                  </a:lnTo>
                  <a:lnTo>
                    <a:pt x="17652" y="1212596"/>
                  </a:lnTo>
                  <a:lnTo>
                    <a:pt x="38353" y="1250823"/>
                  </a:lnTo>
                  <a:lnTo>
                    <a:pt x="65912" y="1284224"/>
                  </a:lnTo>
                  <a:lnTo>
                    <a:pt x="99059" y="1311655"/>
                  </a:lnTo>
                  <a:lnTo>
                    <a:pt x="137286" y="1332484"/>
                  </a:lnTo>
                  <a:lnTo>
                    <a:pt x="179450" y="1345564"/>
                  </a:lnTo>
                  <a:lnTo>
                    <a:pt x="224789" y="1350137"/>
                  </a:lnTo>
                  <a:lnTo>
                    <a:pt x="1701037" y="1350137"/>
                  </a:lnTo>
                  <a:lnTo>
                    <a:pt x="1746377" y="1345564"/>
                  </a:lnTo>
                  <a:lnTo>
                    <a:pt x="1788540" y="1332484"/>
                  </a:lnTo>
                  <a:lnTo>
                    <a:pt x="1826640" y="1311655"/>
                  </a:lnTo>
                  <a:lnTo>
                    <a:pt x="1859914" y="1284224"/>
                  </a:lnTo>
                  <a:lnTo>
                    <a:pt x="1887474" y="1250823"/>
                  </a:lnTo>
                  <a:lnTo>
                    <a:pt x="1908175" y="1212596"/>
                  </a:lnTo>
                  <a:lnTo>
                    <a:pt x="1921255" y="1170432"/>
                  </a:lnTo>
                  <a:lnTo>
                    <a:pt x="1925827" y="1125092"/>
                  </a:lnTo>
                  <a:lnTo>
                    <a:pt x="1925827" y="224916"/>
                  </a:lnTo>
                  <a:lnTo>
                    <a:pt x="1921255" y="179577"/>
                  </a:lnTo>
                  <a:lnTo>
                    <a:pt x="1908175" y="137413"/>
                  </a:lnTo>
                  <a:lnTo>
                    <a:pt x="1887474" y="99187"/>
                  </a:lnTo>
                  <a:lnTo>
                    <a:pt x="1859914" y="65912"/>
                  </a:lnTo>
                  <a:lnTo>
                    <a:pt x="1826640" y="38480"/>
                  </a:lnTo>
                  <a:lnTo>
                    <a:pt x="1788540" y="17652"/>
                  </a:lnTo>
                  <a:lnTo>
                    <a:pt x="1746377" y="4572"/>
                  </a:lnTo>
                  <a:lnTo>
                    <a:pt x="1701037" y="0"/>
                  </a:lnTo>
                  <a:close/>
                </a:path>
              </a:pathLst>
            </a:custGeom>
            <a:solidFill>
              <a:srgbClr val="D1D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98157" y="1372362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0" y="224916"/>
                  </a:moveTo>
                  <a:lnTo>
                    <a:pt x="4572" y="179577"/>
                  </a:lnTo>
                  <a:lnTo>
                    <a:pt x="17652" y="137413"/>
                  </a:lnTo>
                  <a:lnTo>
                    <a:pt x="38353" y="99187"/>
                  </a:lnTo>
                  <a:lnTo>
                    <a:pt x="65913" y="65912"/>
                  </a:lnTo>
                  <a:lnTo>
                    <a:pt x="99060" y="38480"/>
                  </a:lnTo>
                  <a:lnTo>
                    <a:pt x="137287" y="17652"/>
                  </a:lnTo>
                  <a:lnTo>
                    <a:pt x="179450" y="4572"/>
                  </a:lnTo>
                  <a:lnTo>
                    <a:pt x="224790" y="0"/>
                  </a:lnTo>
                  <a:lnTo>
                    <a:pt x="1701038" y="0"/>
                  </a:lnTo>
                  <a:lnTo>
                    <a:pt x="1746377" y="4572"/>
                  </a:lnTo>
                  <a:lnTo>
                    <a:pt x="1788541" y="17652"/>
                  </a:lnTo>
                  <a:lnTo>
                    <a:pt x="1826641" y="38480"/>
                  </a:lnTo>
                  <a:lnTo>
                    <a:pt x="1859915" y="65912"/>
                  </a:lnTo>
                  <a:lnTo>
                    <a:pt x="1887474" y="99187"/>
                  </a:lnTo>
                  <a:lnTo>
                    <a:pt x="1908175" y="137413"/>
                  </a:lnTo>
                  <a:lnTo>
                    <a:pt x="1921256" y="179577"/>
                  </a:lnTo>
                  <a:lnTo>
                    <a:pt x="1925827" y="224916"/>
                  </a:lnTo>
                  <a:lnTo>
                    <a:pt x="1925827" y="1125092"/>
                  </a:lnTo>
                  <a:lnTo>
                    <a:pt x="1921256" y="1170432"/>
                  </a:lnTo>
                  <a:lnTo>
                    <a:pt x="1908175" y="1212596"/>
                  </a:lnTo>
                  <a:lnTo>
                    <a:pt x="1887474" y="1250823"/>
                  </a:lnTo>
                  <a:lnTo>
                    <a:pt x="1859915" y="1284224"/>
                  </a:lnTo>
                  <a:lnTo>
                    <a:pt x="1826641" y="1311655"/>
                  </a:lnTo>
                  <a:lnTo>
                    <a:pt x="1788541" y="1332484"/>
                  </a:lnTo>
                  <a:lnTo>
                    <a:pt x="1746377" y="1345564"/>
                  </a:lnTo>
                  <a:lnTo>
                    <a:pt x="1701038" y="1350137"/>
                  </a:lnTo>
                  <a:lnTo>
                    <a:pt x="224790" y="1350137"/>
                  </a:lnTo>
                  <a:lnTo>
                    <a:pt x="179450" y="1345564"/>
                  </a:lnTo>
                  <a:lnTo>
                    <a:pt x="137287" y="1332484"/>
                  </a:lnTo>
                  <a:lnTo>
                    <a:pt x="99060" y="1311655"/>
                  </a:lnTo>
                  <a:lnTo>
                    <a:pt x="65913" y="1284224"/>
                  </a:lnTo>
                  <a:lnTo>
                    <a:pt x="38353" y="1250823"/>
                  </a:lnTo>
                  <a:lnTo>
                    <a:pt x="17652" y="1212596"/>
                  </a:lnTo>
                  <a:lnTo>
                    <a:pt x="4572" y="1170432"/>
                  </a:lnTo>
                  <a:lnTo>
                    <a:pt x="0" y="1125092"/>
                  </a:lnTo>
                  <a:lnTo>
                    <a:pt x="0" y="224916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793230" y="1754504"/>
            <a:ext cx="15341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84107" y="2956814"/>
            <a:ext cx="2005964" cy="1420495"/>
            <a:chOff x="8484107" y="2956814"/>
            <a:chExt cx="2005964" cy="142049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4107" y="2959608"/>
              <a:ext cx="2005583" cy="141731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523731" y="2961132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1701038" y="0"/>
                  </a:moveTo>
                  <a:lnTo>
                    <a:pt x="224917" y="0"/>
                  </a:lnTo>
                  <a:lnTo>
                    <a:pt x="179577" y="4571"/>
                  </a:lnTo>
                  <a:lnTo>
                    <a:pt x="137414" y="17652"/>
                  </a:lnTo>
                  <a:lnTo>
                    <a:pt x="99187" y="38480"/>
                  </a:lnTo>
                  <a:lnTo>
                    <a:pt x="65913" y="65912"/>
                  </a:lnTo>
                  <a:lnTo>
                    <a:pt x="38353" y="99187"/>
                  </a:lnTo>
                  <a:lnTo>
                    <a:pt x="17652" y="137413"/>
                  </a:lnTo>
                  <a:lnTo>
                    <a:pt x="4572" y="179704"/>
                  </a:lnTo>
                  <a:lnTo>
                    <a:pt x="0" y="225043"/>
                  </a:lnTo>
                  <a:lnTo>
                    <a:pt x="0" y="1125092"/>
                  </a:lnTo>
                  <a:lnTo>
                    <a:pt x="4572" y="1170431"/>
                  </a:lnTo>
                  <a:lnTo>
                    <a:pt x="17652" y="1212722"/>
                  </a:lnTo>
                  <a:lnTo>
                    <a:pt x="38353" y="1250949"/>
                  </a:lnTo>
                  <a:lnTo>
                    <a:pt x="65913" y="1284223"/>
                  </a:lnTo>
                  <a:lnTo>
                    <a:pt x="99187" y="1311655"/>
                  </a:lnTo>
                  <a:lnTo>
                    <a:pt x="137414" y="1332483"/>
                  </a:lnTo>
                  <a:lnTo>
                    <a:pt x="179577" y="1345564"/>
                  </a:lnTo>
                  <a:lnTo>
                    <a:pt x="224917" y="1350136"/>
                  </a:lnTo>
                  <a:lnTo>
                    <a:pt x="1701038" y="1350136"/>
                  </a:lnTo>
                  <a:lnTo>
                    <a:pt x="1746377" y="1345564"/>
                  </a:lnTo>
                  <a:lnTo>
                    <a:pt x="1788541" y="1332483"/>
                  </a:lnTo>
                  <a:lnTo>
                    <a:pt x="1826768" y="1311655"/>
                  </a:lnTo>
                  <a:lnTo>
                    <a:pt x="1860042" y="1284223"/>
                  </a:lnTo>
                  <a:lnTo>
                    <a:pt x="1887601" y="1250949"/>
                  </a:lnTo>
                  <a:lnTo>
                    <a:pt x="1908302" y="1212722"/>
                  </a:lnTo>
                  <a:lnTo>
                    <a:pt x="1921383" y="1170431"/>
                  </a:lnTo>
                  <a:lnTo>
                    <a:pt x="1925954" y="1125092"/>
                  </a:lnTo>
                  <a:lnTo>
                    <a:pt x="1925954" y="225043"/>
                  </a:lnTo>
                  <a:lnTo>
                    <a:pt x="1921383" y="179704"/>
                  </a:lnTo>
                  <a:lnTo>
                    <a:pt x="1908302" y="137413"/>
                  </a:lnTo>
                  <a:lnTo>
                    <a:pt x="1887601" y="99187"/>
                  </a:lnTo>
                  <a:lnTo>
                    <a:pt x="1860042" y="65912"/>
                  </a:lnTo>
                  <a:lnTo>
                    <a:pt x="1826768" y="38480"/>
                  </a:lnTo>
                  <a:lnTo>
                    <a:pt x="1788541" y="17652"/>
                  </a:lnTo>
                  <a:lnTo>
                    <a:pt x="1746377" y="4571"/>
                  </a:lnTo>
                  <a:lnTo>
                    <a:pt x="1701038" y="0"/>
                  </a:lnTo>
                  <a:close/>
                </a:path>
              </a:pathLst>
            </a:custGeom>
            <a:solidFill>
              <a:srgbClr val="D1D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24493" y="2961894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0" y="225043"/>
                  </a:moveTo>
                  <a:lnTo>
                    <a:pt x="4572" y="179704"/>
                  </a:lnTo>
                  <a:lnTo>
                    <a:pt x="17652" y="137413"/>
                  </a:lnTo>
                  <a:lnTo>
                    <a:pt x="38353" y="99186"/>
                  </a:lnTo>
                  <a:lnTo>
                    <a:pt x="65912" y="65912"/>
                  </a:lnTo>
                  <a:lnTo>
                    <a:pt x="99186" y="38480"/>
                  </a:lnTo>
                  <a:lnTo>
                    <a:pt x="137413" y="17652"/>
                  </a:lnTo>
                  <a:lnTo>
                    <a:pt x="179577" y="4571"/>
                  </a:lnTo>
                  <a:lnTo>
                    <a:pt x="224916" y="0"/>
                  </a:lnTo>
                  <a:lnTo>
                    <a:pt x="1701037" y="0"/>
                  </a:lnTo>
                  <a:lnTo>
                    <a:pt x="1746377" y="4571"/>
                  </a:lnTo>
                  <a:lnTo>
                    <a:pt x="1788540" y="17652"/>
                  </a:lnTo>
                  <a:lnTo>
                    <a:pt x="1826767" y="38480"/>
                  </a:lnTo>
                  <a:lnTo>
                    <a:pt x="1860041" y="65912"/>
                  </a:lnTo>
                  <a:lnTo>
                    <a:pt x="1887601" y="99186"/>
                  </a:lnTo>
                  <a:lnTo>
                    <a:pt x="1908302" y="137413"/>
                  </a:lnTo>
                  <a:lnTo>
                    <a:pt x="1921382" y="179704"/>
                  </a:lnTo>
                  <a:lnTo>
                    <a:pt x="1925954" y="225043"/>
                  </a:lnTo>
                  <a:lnTo>
                    <a:pt x="1925954" y="1125092"/>
                  </a:lnTo>
                  <a:lnTo>
                    <a:pt x="1921382" y="1170431"/>
                  </a:lnTo>
                  <a:lnTo>
                    <a:pt x="1908302" y="1212722"/>
                  </a:lnTo>
                  <a:lnTo>
                    <a:pt x="1887601" y="1250949"/>
                  </a:lnTo>
                  <a:lnTo>
                    <a:pt x="1860041" y="1284223"/>
                  </a:lnTo>
                  <a:lnTo>
                    <a:pt x="1826767" y="1311655"/>
                  </a:lnTo>
                  <a:lnTo>
                    <a:pt x="1788540" y="1332483"/>
                  </a:lnTo>
                  <a:lnTo>
                    <a:pt x="1746377" y="1345564"/>
                  </a:lnTo>
                  <a:lnTo>
                    <a:pt x="1701037" y="1350136"/>
                  </a:lnTo>
                  <a:lnTo>
                    <a:pt x="224916" y="1350136"/>
                  </a:lnTo>
                  <a:lnTo>
                    <a:pt x="179577" y="1345564"/>
                  </a:lnTo>
                  <a:lnTo>
                    <a:pt x="137413" y="1332483"/>
                  </a:lnTo>
                  <a:lnTo>
                    <a:pt x="99186" y="1311655"/>
                  </a:lnTo>
                  <a:lnTo>
                    <a:pt x="65912" y="1284223"/>
                  </a:lnTo>
                  <a:lnTo>
                    <a:pt x="38353" y="1250949"/>
                  </a:lnTo>
                  <a:lnTo>
                    <a:pt x="17652" y="1212722"/>
                  </a:lnTo>
                  <a:lnTo>
                    <a:pt x="4572" y="1170431"/>
                  </a:lnTo>
                  <a:lnTo>
                    <a:pt x="0" y="1125092"/>
                  </a:lnTo>
                  <a:lnTo>
                    <a:pt x="0" y="225043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917051" y="3338321"/>
            <a:ext cx="1139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605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Feature Extraction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45408" y="1850135"/>
            <a:ext cx="6844665" cy="4348480"/>
            <a:chOff x="3645408" y="1850135"/>
            <a:chExt cx="6844665" cy="434848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5408" y="1926335"/>
              <a:ext cx="624839" cy="4084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689604" y="1949195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90366" y="1949957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9998">
              <a:solidFill>
                <a:srgbClr val="768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8276" y="1872995"/>
              <a:ext cx="624840" cy="40690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063996" y="1894331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64758" y="1895093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399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9998">
              <a:solidFill>
                <a:srgbClr val="768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60764" y="1933955"/>
              <a:ext cx="513587" cy="110337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212579" y="1949195"/>
              <a:ext cx="410209" cy="1011555"/>
            </a:xfrm>
            <a:custGeom>
              <a:avLst/>
              <a:gdLst/>
              <a:ahLst/>
              <a:cxnLst/>
              <a:rect l="l" t="t" r="r" b="b"/>
              <a:pathLst>
                <a:path w="410209" h="1011555">
                  <a:moveTo>
                    <a:pt x="307467" y="0"/>
                  </a:moveTo>
                  <a:lnTo>
                    <a:pt x="102489" y="0"/>
                  </a:lnTo>
                  <a:lnTo>
                    <a:pt x="102489" y="806068"/>
                  </a:lnTo>
                  <a:lnTo>
                    <a:pt x="0" y="806068"/>
                  </a:lnTo>
                  <a:lnTo>
                    <a:pt x="204977" y="1011427"/>
                  </a:lnTo>
                  <a:lnTo>
                    <a:pt x="409955" y="806068"/>
                  </a:lnTo>
                  <a:lnTo>
                    <a:pt x="307467" y="806068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13342" y="1949957"/>
              <a:ext cx="410209" cy="1011555"/>
            </a:xfrm>
            <a:custGeom>
              <a:avLst/>
              <a:gdLst/>
              <a:ahLst/>
              <a:cxnLst/>
              <a:rect l="l" t="t" r="r" b="b"/>
              <a:pathLst>
                <a:path w="410209" h="1011555">
                  <a:moveTo>
                    <a:pt x="0" y="806068"/>
                  </a:moveTo>
                  <a:lnTo>
                    <a:pt x="102488" y="806068"/>
                  </a:lnTo>
                  <a:lnTo>
                    <a:pt x="102488" y="0"/>
                  </a:lnTo>
                  <a:lnTo>
                    <a:pt x="307466" y="0"/>
                  </a:lnTo>
                  <a:lnTo>
                    <a:pt x="307466" y="806068"/>
                  </a:lnTo>
                  <a:lnTo>
                    <a:pt x="409955" y="806068"/>
                  </a:lnTo>
                  <a:lnTo>
                    <a:pt x="204977" y="1011427"/>
                  </a:lnTo>
                  <a:lnTo>
                    <a:pt x="0" y="806068"/>
                  </a:lnTo>
                  <a:close/>
                </a:path>
              </a:pathLst>
            </a:custGeom>
            <a:ln w="9998">
              <a:solidFill>
                <a:srgbClr val="006F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9536" y="1850135"/>
              <a:ext cx="1054607" cy="40843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523732" y="1872995"/>
              <a:ext cx="962660" cy="304800"/>
            </a:xfrm>
            <a:custGeom>
              <a:avLst/>
              <a:gdLst/>
              <a:ahLst/>
              <a:cxnLst/>
              <a:rect l="l" t="t" r="r" b="b"/>
              <a:pathLst>
                <a:path w="962659" h="304800">
                  <a:moveTo>
                    <a:pt x="810387" y="0"/>
                  </a:moveTo>
                  <a:lnTo>
                    <a:pt x="810387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810387" y="228600"/>
                  </a:lnTo>
                  <a:lnTo>
                    <a:pt x="810387" y="304800"/>
                  </a:lnTo>
                  <a:lnTo>
                    <a:pt x="962660" y="152400"/>
                  </a:lnTo>
                  <a:lnTo>
                    <a:pt x="81038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524494" y="1873757"/>
              <a:ext cx="962660" cy="304800"/>
            </a:xfrm>
            <a:custGeom>
              <a:avLst/>
              <a:gdLst/>
              <a:ahLst/>
              <a:cxnLst/>
              <a:rect l="l" t="t" r="r" b="b"/>
              <a:pathLst>
                <a:path w="962659" h="304800">
                  <a:moveTo>
                    <a:pt x="0" y="76200"/>
                  </a:moveTo>
                  <a:lnTo>
                    <a:pt x="810386" y="76200"/>
                  </a:lnTo>
                  <a:lnTo>
                    <a:pt x="810386" y="0"/>
                  </a:lnTo>
                  <a:lnTo>
                    <a:pt x="962659" y="152400"/>
                  </a:lnTo>
                  <a:lnTo>
                    <a:pt x="810386" y="304800"/>
                  </a:lnTo>
                  <a:lnTo>
                    <a:pt x="810386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9998">
              <a:solidFill>
                <a:srgbClr val="768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84108" y="4777735"/>
              <a:ext cx="2005583" cy="142037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523732" y="4779263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1701038" y="0"/>
                  </a:moveTo>
                  <a:lnTo>
                    <a:pt x="224917" y="0"/>
                  </a:lnTo>
                  <a:lnTo>
                    <a:pt x="179577" y="4572"/>
                  </a:lnTo>
                  <a:lnTo>
                    <a:pt x="137414" y="17653"/>
                  </a:lnTo>
                  <a:lnTo>
                    <a:pt x="99187" y="38481"/>
                  </a:lnTo>
                  <a:lnTo>
                    <a:pt x="65913" y="65912"/>
                  </a:lnTo>
                  <a:lnTo>
                    <a:pt x="38353" y="99187"/>
                  </a:lnTo>
                  <a:lnTo>
                    <a:pt x="17652" y="137413"/>
                  </a:lnTo>
                  <a:lnTo>
                    <a:pt x="4572" y="179578"/>
                  </a:lnTo>
                  <a:lnTo>
                    <a:pt x="0" y="224917"/>
                  </a:lnTo>
                  <a:lnTo>
                    <a:pt x="0" y="1125016"/>
                  </a:lnTo>
                  <a:lnTo>
                    <a:pt x="4572" y="1170355"/>
                  </a:lnTo>
                  <a:lnTo>
                    <a:pt x="17652" y="1212596"/>
                  </a:lnTo>
                  <a:lnTo>
                    <a:pt x="38353" y="1250810"/>
                  </a:lnTo>
                  <a:lnTo>
                    <a:pt x="65913" y="1284122"/>
                  </a:lnTo>
                  <a:lnTo>
                    <a:pt x="99187" y="1311592"/>
                  </a:lnTo>
                  <a:lnTo>
                    <a:pt x="137414" y="1332344"/>
                  </a:lnTo>
                  <a:lnTo>
                    <a:pt x="179577" y="1345450"/>
                  </a:lnTo>
                  <a:lnTo>
                    <a:pt x="224917" y="1350022"/>
                  </a:lnTo>
                  <a:lnTo>
                    <a:pt x="1701038" y="1350022"/>
                  </a:lnTo>
                  <a:lnTo>
                    <a:pt x="1746377" y="1345450"/>
                  </a:lnTo>
                  <a:lnTo>
                    <a:pt x="1788541" y="1332344"/>
                  </a:lnTo>
                  <a:lnTo>
                    <a:pt x="1826768" y="1311592"/>
                  </a:lnTo>
                  <a:lnTo>
                    <a:pt x="1860042" y="1284122"/>
                  </a:lnTo>
                  <a:lnTo>
                    <a:pt x="1887601" y="1250810"/>
                  </a:lnTo>
                  <a:lnTo>
                    <a:pt x="1908302" y="1212596"/>
                  </a:lnTo>
                  <a:lnTo>
                    <a:pt x="1921383" y="1170355"/>
                  </a:lnTo>
                  <a:lnTo>
                    <a:pt x="1925954" y="1125016"/>
                  </a:lnTo>
                  <a:lnTo>
                    <a:pt x="1925954" y="224917"/>
                  </a:lnTo>
                  <a:lnTo>
                    <a:pt x="1921383" y="179578"/>
                  </a:lnTo>
                  <a:lnTo>
                    <a:pt x="1908302" y="137413"/>
                  </a:lnTo>
                  <a:lnTo>
                    <a:pt x="1887601" y="99187"/>
                  </a:lnTo>
                  <a:lnTo>
                    <a:pt x="1860042" y="65912"/>
                  </a:lnTo>
                  <a:lnTo>
                    <a:pt x="1826768" y="38481"/>
                  </a:lnTo>
                  <a:lnTo>
                    <a:pt x="1788541" y="17653"/>
                  </a:lnTo>
                  <a:lnTo>
                    <a:pt x="1746377" y="4572"/>
                  </a:lnTo>
                  <a:lnTo>
                    <a:pt x="1701038" y="0"/>
                  </a:lnTo>
                  <a:close/>
                </a:path>
              </a:pathLst>
            </a:custGeom>
            <a:solidFill>
              <a:srgbClr val="D1D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524494" y="4780025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0" y="224917"/>
                  </a:moveTo>
                  <a:lnTo>
                    <a:pt x="4572" y="179578"/>
                  </a:lnTo>
                  <a:lnTo>
                    <a:pt x="17652" y="137413"/>
                  </a:lnTo>
                  <a:lnTo>
                    <a:pt x="38353" y="99187"/>
                  </a:lnTo>
                  <a:lnTo>
                    <a:pt x="65912" y="65912"/>
                  </a:lnTo>
                  <a:lnTo>
                    <a:pt x="99186" y="38481"/>
                  </a:lnTo>
                  <a:lnTo>
                    <a:pt x="137413" y="17653"/>
                  </a:lnTo>
                  <a:lnTo>
                    <a:pt x="179577" y="4572"/>
                  </a:lnTo>
                  <a:lnTo>
                    <a:pt x="224916" y="0"/>
                  </a:lnTo>
                  <a:lnTo>
                    <a:pt x="1701037" y="0"/>
                  </a:lnTo>
                  <a:lnTo>
                    <a:pt x="1746377" y="4572"/>
                  </a:lnTo>
                  <a:lnTo>
                    <a:pt x="1788540" y="17653"/>
                  </a:lnTo>
                  <a:lnTo>
                    <a:pt x="1826767" y="38481"/>
                  </a:lnTo>
                  <a:lnTo>
                    <a:pt x="1860041" y="65912"/>
                  </a:lnTo>
                  <a:lnTo>
                    <a:pt x="1887601" y="99187"/>
                  </a:lnTo>
                  <a:lnTo>
                    <a:pt x="1908302" y="137413"/>
                  </a:lnTo>
                  <a:lnTo>
                    <a:pt x="1921382" y="179578"/>
                  </a:lnTo>
                  <a:lnTo>
                    <a:pt x="1925954" y="224917"/>
                  </a:lnTo>
                  <a:lnTo>
                    <a:pt x="1925954" y="1125016"/>
                  </a:lnTo>
                  <a:lnTo>
                    <a:pt x="1921382" y="1170355"/>
                  </a:lnTo>
                  <a:lnTo>
                    <a:pt x="1908302" y="1212596"/>
                  </a:lnTo>
                  <a:lnTo>
                    <a:pt x="1887601" y="1250810"/>
                  </a:lnTo>
                  <a:lnTo>
                    <a:pt x="1860041" y="1284122"/>
                  </a:lnTo>
                  <a:lnTo>
                    <a:pt x="1826767" y="1311592"/>
                  </a:lnTo>
                  <a:lnTo>
                    <a:pt x="1788540" y="1332344"/>
                  </a:lnTo>
                  <a:lnTo>
                    <a:pt x="1746377" y="1345450"/>
                  </a:lnTo>
                  <a:lnTo>
                    <a:pt x="1701037" y="1350022"/>
                  </a:lnTo>
                  <a:lnTo>
                    <a:pt x="224916" y="1350022"/>
                  </a:lnTo>
                  <a:lnTo>
                    <a:pt x="179577" y="1345450"/>
                  </a:lnTo>
                  <a:lnTo>
                    <a:pt x="137413" y="1332344"/>
                  </a:lnTo>
                  <a:lnTo>
                    <a:pt x="99186" y="1311592"/>
                  </a:lnTo>
                  <a:lnTo>
                    <a:pt x="65912" y="1284122"/>
                  </a:lnTo>
                  <a:lnTo>
                    <a:pt x="38353" y="1250810"/>
                  </a:lnTo>
                  <a:lnTo>
                    <a:pt x="17652" y="1212596"/>
                  </a:lnTo>
                  <a:lnTo>
                    <a:pt x="4572" y="1170355"/>
                  </a:lnTo>
                  <a:lnTo>
                    <a:pt x="0" y="1125016"/>
                  </a:lnTo>
                  <a:lnTo>
                    <a:pt x="0" y="224917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788145" y="4882642"/>
            <a:ext cx="14109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317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Object Recognition/ Machine Learning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595372" y="3191255"/>
            <a:ext cx="7231380" cy="3017520"/>
            <a:chOff x="2595372" y="3191255"/>
            <a:chExt cx="7231380" cy="3017520"/>
          </a:xfrm>
        </p:grpSpPr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35083" y="4296155"/>
              <a:ext cx="391668" cy="67970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486900" y="4311395"/>
              <a:ext cx="289560" cy="586740"/>
            </a:xfrm>
            <a:custGeom>
              <a:avLst/>
              <a:gdLst/>
              <a:ahLst/>
              <a:cxnLst/>
              <a:rect l="l" t="t" r="r" b="b"/>
              <a:pathLst>
                <a:path w="289559" h="586739">
                  <a:moveTo>
                    <a:pt x="216916" y="0"/>
                  </a:moveTo>
                  <a:lnTo>
                    <a:pt x="72263" y="0"/>
                  </a:lnTo>
                  <a:lnTo>
                    <a:pt x="72263" y="442594"/>
                  </a:lnTo>
                  <a:lnTo>
                    <a:pt x="0" y="442594"/>
                  </a:lnTo>
                  <a:lnTo>
                    <a:pt x="144525" y="586485"/>
                  </a:lnTo>
                  <a:lnTo>
                    <a:pt x="289051" y="442594"/>
                  </a:lnTo>
                  <a:lnTo>
                    <a:pt x="216916" y="442594"/>
                  </a:lnTo>
                  <a:lnTo>
                    <a:pt x="2169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487662" y="4312158"/>
              <a:ext cx="289560" cy="586740"/>
            </a:xfrm>
            <a:custGeom>
              <a:avLst/>
              <a:gdLst/>
              <a:ahLst/>
              <a:cxnLst/>
              <a:rect l="l" t="t" r="r" b="b"/>
              <a:pathLst>
                <a:path w="289559" h="586739">
                  <a:moveTo>
                    <a:pt x="0" y="442595"/>
                  </a:moveTo>
                  <a:lnTo>
                    <a:pt x="72263" y="442595"/>
                  </a:lnTo>
                  <a:lnTo>
                    <a:pt x="72263" y="0"/>
                  </a:lnTo>
                  <a:lnTo>
                    <a:pt x="216916" y="0"/>
                  </a:lnTo>
                  <a:lnTo>
                    <a:pt x="216916" y="442595"/>
                  </a:lnTo>
                  <a:lnTo>
                    <a:pt x="289052" y="442595"/>
                  </a:lnTo>
                  <a:lnTo>
                    <a:pt x="144526" y="586486"/>
                  </a:lnTo>
                  <a:lnTo>
                    <a:pt x="0" y="442595"/>
                  </a:lnTo>
                  <a:close/>
                </a:path>
              </a:pathLst>
            </a:custGeom>
            <a:ln w="9998">
              <a:solidFill>
                <a:srgbClr val="006F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95372" y="3191255"/>
              <a:ext cx="4383024" cy="3017519"/>
            </a:xfrm>
            <a:prstGeom prst="rect">
              <a:avLst/>
            </a:prstGeom>
          </p:spPr>
        </p:pic>
      </p:grpSp>
      <p:sp>
        <p:nvSpPr>
          <p:cNvPr id="44" name="Title 43">
            <a:extLst>
              <a:ext uri="{FF2B5EF4-FFF2-40B4-BE49-F238E27FC236}">
                <a16:creationId xmlns:a16="http://schemas.microsoft.com/office/drawing/2014/main" id="{93594E8B-D925-5AE7-7EFD-8148B92A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Steps in image analysis</a:t>
            </a:r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58950" y="1367282"/>
            <a:ext cx="1938020" cy="1360805"/>
            <a:chOff x="1758950" y="1367282"/>
            <a:chExt cx="1938020" cy="1360805"/>
          </a:xfrm>
        </p:grpSpPr>
        <p:sp>
          <p:nvSpPr>
            <p:cNvPr id="3" name="object 3"/>
            <p:cNvSpPr/>
            <p:nvPr/>
          </p:nvSpPr>
          <p:spPr>
            <a:xfrm>
              <a:off x="1763268" y="1371600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1702434" y="0"/>
                  </a:moveTo>
                  <a:lnTo>
                    <a:pt x="225044" y="0"/>
                  </a:lnTo>
                  <a:lnTo>
                    <a:pt x="179705" y="4572"/>
                  </a:lnTo>
                  <a:lnTo>
                    <a:pt x="137413" y="17652"/>
                  </a:lnTo>
                  <a:lnTo>
                    <a:pt x="99187" y="38480"/>
                  </a:lnTo>
                  <a:lnTo>
                    <a:pt x="65912" y="65912"/>
                  </a:lnTo>
                  <a:lnTo>
                    <a:pt x="38481" y="99187"/>
                  </a:lnTo>
                  <a:lnTo>
                    <a:pt x="17652" y="137413"/>
                  </a:lnTo>
                  <a:lnTo>
                    <a:pt x="4571" y="179577"/>
                  </a:lnTo>
                  <a:lnTo>
                    <a:pt x="0" y="224916"/>
                  </a:lnTo>
                  <a:lnTo>
                    <a:pt x="0" y="1125092"/>
                  </a:lnTo>
                  <a:lnTo>
                    <a:pt x="4571" y="1170432"/>
                  </a:lnTo>
                  <a:lnTo>
                    <a:pt x="17652" y="1212596"/>
                  </a:lnTo>
                  <a:lnTo>
                    <a:pt x="38481" y="1250823"/>
                  </a:lnTo>
                  <a:lnTo>
                    <a:pt x="65912" y="1284224"/>
                  </a:lnTo>
                  <a:lnTo>
                    <a:pt x="99187" y="1311655"/>
                  </a:lnTo>
                  <a:lnTo>
                    <a:pt x="137413" y="1332484"/>
                  </a:lnTo>
                  <a:lnTo>
                    <a:pt x="179705" y="1345564"/>
                  </a:lnTo>
                  <a:lnTo>
                    <a:pt x="225044" y="1350137"/>
                  </a:lnTo>
                  <a:lnTo>
                    <a:pt x="1702434" y="1350137"/>
                  </a:lnTo>
                  <a:lnTo>
                    <a:pt x="1747773" y="1345564"/>
                  </a:lnTo>
                  <a:lnTo>
                    <a:pt x="1789937" y="1332484"/>
                  </a:lnTo>
                  <a:lnTo>
                    <a:pt x="1828165" y="1311655"/>
                  </a:lnTo>
                  <a:lnTo>
                    <a:pt x="1861439" y="1284224"/>
                  </a:lnTo>
                  <a:lnTo>
                    <a:pt x="1888997" y="1250823"/>
                  </a:lnTo>
                  <a:lnTo>
                    <a:pt x="1909698" y="1212596"/>
                  </a:lnTo>
                  <a:lnTo>
                    <a:pt x="1922780" y="1170432"/>
                  </a:lnTo>
                  <a:lnTo>
                    <a:pt x="1927352" y="1125092"/>
                  </a:lnTo>
                  <a:lnTo>
                    <a:pt x="1927352" y="224916"/>
                  </a:lnTo>
                  <a:lnTo>
                    <a:pt x="1922780" y="179577"/>
                  </a:lnTo>
                  <a:lnTo>
                    <a:pt x="1909698" y="137413"/>
                  </a:lnTo>
                  <a:lnTo>
                    <a:pt x="1888997" y="99187"/>
                  </a:lnTo>
                  <a:lnTo>
                    <a:pt x="1861439" y="65912"/>
                  </a:lnTo>
                  <a:lnTo>
                    <a:pt x="1828165" y="38480"/>
                  </a:lnTo>
                  <a:lnTo>
                    <a:pt x="1789937" y="17652"/>
                  </a:lnTo>
                  <a:lnTo>
                    <a:pt x="1747773" y="4572"/>
                  </a:lnTo>
                  <a:lnTo>
                    <a:pt x="1702434" y="0"/>
                  </a:lnTo>
                  <a:close/>
                </a:path>
              </a:pathLst>
            </a:custGeom>
            <a:solidFill>
              <a:srgbClr val="7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64030" y="1372362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0" y="224916"/>
                  </a:moveTo>
                  <a:lnTo>
                    <a:pt x="4571" y="179577"/>
                  </a:lnTo>
                  <a:lnTo>
                    <a:pt x="17652" y="137413"/>
                  </a:lnTo>
                  <a:lnTo>
                    <a:pt x="38481" y="99187"/>
                  </a:lnTo>
                  <a:lnTo>
                    <a:pt x="65912" y="65912"/>
                  </a:lnTo>
                  <a:lnTo>
                    <a:pt x="99187" y="38480"/>
                  </a:lnTo>
                  <a:lnTo>
                    <a:pt x="137413" y="17652"/>
                  </a:lnTo>
                  <a:lnTo>
                    <a:pt x="179705" y="4572"/>
                  </a:lnTo>
                  <a:lnTo>
                    <a:pt x="225044" y="0"/>
                  </a:lnTo>
                  <a:lnTo>
                    <a:pt x="1702434" y="0"/>
                  </a:lnTo>
                  <a:lnTo>
                    <a:pt x="1747773" y="4572"/>
                  </a:lnTo>
                  <a:lnTo>
                    <a:pt x="1789937" y="17652"/>
                  </a:lnTo>
                  <a:lnTo>
                    <a:pt x="1828165" y="38480"/>
                  </a:lnTo>
                  <a:lnTo>
                    <a:pt x="1861439" y="65912"/>
                  </a:lnTo>
                  <a:lnTo>
                    <a:pt x="1888997" y="99187"/>
                  </a:lnTo>
                  <a:lnTo>
                    <a:pt x="1909698" y="137413"/>
                  </a:lnTo>
                  <a:lnTo>
                    <a:pt x="1922780" y="179577"/>
                  </a:lnTo>
                  <a:lnTo>
                    <a:pt x="1927352" y="224916"/>
                  </a:lnTo>
                  <a:lnTo>
                    <a:pt x="1927352" y="1125092"/>
                  </a:lnTo>
                  <a:lnTo>
                    <a:pt x="1922780" y="1170432"/>
                  </a:lnTo>
                  <a:lnTo>
                    <a:pt x="1909698" y="1212596"/>
                  </a:lnTo>
                  <a:lnTo>
                    <a:pt x="1888997" y="1250823"/>
                  </a:lnTo>
                  <a:lnTo>
                    <a:pt x="1861439" y="1284224"/>
                  </a:lnTo>
                  <a:lnTo>
                    <a:pt x="1828165" y="1311655"/>
                  </a:lnTo>
                  <a:lnTo>
                    <a:pt x="1789937" y="1332484"/>
                  </a:lnTo>
                  <a:lnTo>
                    <a:pt x="1747773" y="1345564"/>
                  </a:lnTo>
                  <a:lnTo>
                    <a:pt x="1702434" y="1350137"/>
                  </a:lnTo>
                  <a:lnTo>
                    <a:pt x="225044" y="1350137"/>
                  </a:lnTo>
                  <a:lnTo>
                    <a:pt x="179705" y="1345564"/>
                  </a:lnTo>
                  <a:lnTo>
                    <a:pt x="137413" y="1332484"/>
                  </a:lnTo>
                  <a:lnTo>
                    <a:pt x="99187" y="1311655"/>
                  </a:lnTo>
                  <a:lnTo>
                    <a:pt x="65912" y="1284224"/>
                  </a:lnTo>
                  <a:lnTo>
                    <a:pt x="38481" y="1250823"/>
                  </a:lnTo>
                  <a:lnTo>
                    <a:pt x="17652" y="1212596"/>
                  </a:lnTo>
                  <a:lnTo>
                    <a:pt x="4571" y="1170432"/>
                  </a:lnTo>
                  <a:lnTo>
                    <a:pt x="0" y="1125092"/>
                  </a:lnTo>
                  <a:lnTo>
                    <a:pt x="0" y="224916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094102" y="1747850"/>
            <a:ext cx="12585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Arial"/>
                <a:cs typeface="Arial"/>
              </a:rPr>
              <a:t>Acquisition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187952" y="1367282"/>
            <a:ext cx="2002789" cy="1424940"/>
            <a:chOff x="4187952" y="1367282"/>
            <a:chExt cx="2002789" cy="14249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7952" y="1370076"/>
              <a:ext cx="2002536" cy="14218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23004" y="1371600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1702308" y="0"/>
                  </a:moveTo>
                  <a:lnTo>
                    <a:pt x="225171" y="0"/>
                  </a:lnTo>
                  <a:lnTo>
                    <a:pt x="179705" y="4572"/>
                  </a:lnTo>
                  <a:lnTo>
                    <a:pt x="137413" y="17652"/>
                  </a:lnTo>
                  <a:lnTo>
                    <a:pt x="99187" y="38480"/>
                  </a:lnTo>
                  <a:lnTo>
                    <a:pt x="65912" y="65912"/>
                  </a:lnTo>
                  <a:lnTo>
                    <a:pt x="38481" y="99187"/>
                  </a:lnTo>
                  <a:lnTo>
                    <a:pt x="17653" y="137413"/>
                  </a:lnTo>
                  <a:lnTo>
                    <a:pt x="4572" y="179577"/>
                  </a:lnTo>
                  <a:lnTo>
                    <a:pt x="0" y="224916"/>
                  </a:lnTo>
                  <a:lnTo>
                    <a:pt x="0" y="1125092"/>
                  </a:lnTo>
                  <a:lnTo>
                    <a:pt x="4572" y="1170432"/>
                  </a:lnTo>
                  <a:lnTo>
                    <a:pt x="17653" y="1212596"/>
                  </a:lnTo>
                  <a:lnTo>
                    <a:pt x="38481" y="1250823"/>
                  </a:lnTo>
                  <a:lnTo>
                    <a:pt x="65912" y="1284224"/>
                  </a:lnTo>
                  <a:lnTo>
                    <a:pt x="99187" y="1311655"/>
                  </a:lnTo>
                  <a:lnTo>
                    <a:pt x="137413" y="1332484"/>
                  </a:lnTo>
                  <a:lnTo>
                    <a:pt x="179705" y="1345564"/>
                  </a:lnTo>
                  <a:lnTo>
                    <a:pt x="225171" y="1350137"/>
                  </a:lnTo>
                  <a:lnTo>
                    <a:pt x="1702308" y="1350137"/>
                  </a:lnTo>
                  <a:lnTo>
                    <a:pt x="1747647" y="1345564"/>
                  </a:lnTo>
                  <a:lnTo>
                    <a:pt x="1789938" y="1332484"/>
                  </a:lnTo>
                  <a:lnTo>
                    <a:pt x="1828165" y="1311655"/>
                  </a:lnTo>
                  <a:lnTo>
                    <a:pt x="1861566" y="1284224"/>
                  </a:lnTo>
                  <a:lnTo>
                    <a:pt x="1888998" y="1250823"/>
                  </a:lnTo>
                  <a:lnTo>
                    <a:pt x="1909826" y="1212596"/>
                  </a:lnTo>
                  <a:lnTo>
                    <a:pt x="1922907" y="1170432"/>
                  </a:lnTo>
                  <a:lnTo>
                    <a:pt x="1927479" y="1125092"/>
                  </a:lnTo>
                  <a:lnTo>
                    <a:pt x="1927479" y="224916"/>
                  </a:lnTo>
                  <a:lnTo>
                    <a:pt x="1922907" y="179577"/>
                  </a:lnTo>
                  <a:lnTo>
                    <a:pt x="1909826" y="137413"/>
                  </a:lnTo>
                  <a:lnTo>
                    <a:pt x="1888998" y="99187"/>
                  </a:lnTo>
                  <a:lnTo>
                    <a:pt x="1861566" y="65912"/>
                  </a:lnTo>
                  <a:lnTo>
                    <a:pt x="1828165" y="38480"/>
                  </a:lnTo>
                  <a:lnTo>
                    <a:pt x="1789938" y="17652"/>
                  </a:lnTo>
                  <a:lnTo>
                    <a:pt x="1747647" y="4572"/>
                  </a:lnTo>
                  <a:lnTo>
                    <a:pt x="1702308" y="0"/>
                  </a:lnTo>
                  <a:close/>
                </a:path>
              </a:pathLst>
            </a:custGeom>
            <a:solidFill>
              <a:srgbClr val="D1D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23766" y="1372362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0" y="224916"/>
                  </a:moveTo>
                  <a:lnTo>
                    <a:pt x="4572" y="179577"/>
                  </a:lnTo>
                  <a:lnTo>
                    <a:pt x="17653" y="137413"/>
                  </a:lnTo>
                  <a:lnTo>
                    <a:pt x="38481" y="99187"/>
                  </a:lnTo>
                  <a:lnTo>
                    <a:pt x="65912" y="65912"/>
                  </a:lnTo>
                  <a:lnTo>
                    <a:pt x="99187" y="38480"/>
                  </a:lnTo>
                  <a:lnTo>
                    <a:pt x="137413" y="17652"/>
                  </a:lnTo>
                  <a:lnTo>
                    <a:pt x="179705" y="4572"/>
                  </a:lnTo>
                  <a:lnTo>
                    <a:pt x="225171" y="0"/>
                  </a:lnTo>
                  <a:lnTo>
                    <a:pt x="1702308" y="0"/>
                  </a:lnTo>
                  <a:lnTo>
                    <a:pt x="1747647" y="4572"/>
                  </a:lnTo>
                  <a:lnTo>
                    <a:pt x="1789938" y="17652"/>
                  </a:lnTo>
                  <a:lnTo>
                    <a:pt x="1828164" y="38480"/>
                  </a:lnTo>
                  <a:lnTo>
                    <a:pt x="1861566" y="65912"/>
                  </a:lnTo>
                  <a:lnTo>
                    <a:pt x="1888998" y="99187"/>
                  </a:lnTo>
                  <a:lnTo>
                    <a:pt x="1909826" y="137413"/>
                  </a:lnTo>
                  <a:lnTo>
                    <a:pt x="1922907" y="179577"/>
                  </a:lnTo>
                  <a:lnTo>
                    <a:pt x="1927479" y="224916"/>
                  </a:lnTo>
                  <a:lnTo>
                    <a:pt x="1927479" y="1125092"/>
                  </a:lnTo>
                  <a:lnTo>
                    <a:pt x="1922907" y="1170432"/>
                  </a:lnTo>
                  <a:lnTo>
                    <a:pt x="1909826" y="1212596"/>
                  </a:lnTo>
                  <a:lnTo>
                    <a:pt x="1888998" y="1250823"/>
                  </a:lnTo>
                  <a:lnTo>
                    <a:pt x="1861566" y="1284224"/>
                  </a:lnTo>
                  <a:lnTo>
                    <a:pt x="1828164" y="1311655"/>
                  </a:lnTo>
                  <a:lnTo>
                    <a:pt x="1789938" y="1332484"/>
                  </a:lnTo>
                  <a:lnTo>
                    <a:pt x="1747647" y="1345564"/>
                  </a:lnTo>
                  <a:lnTo>
                    <a:pt x="1702308" y="1350137"/>
                  </a:lnTo>
                  <a:lnTo>
                    <a:pt x="225171" y="1350137"/>
                  </a:lnTo>
                  <a:lnTo>
                    <a:pt x="179705" y="1345564"/>
                  </a:lnTo>
                  <a:lnTo>
                    <a:pt x="137413" y="1332484"/>
                  </a:lnTo>
                  <a:lnTo>
                    <a:pt x="99187" y="1311655"/>
                  </a:lnTo>
                  <a:lnTo>
                    <a:pt x="65912" y="1284224"/>
                  </a:lnTo>
                  <a:lnTo>
                    <a:pt x="38481" y="1250823"/>
                  </a:lnTo>
                  <a:lnTo>
                    <a:pt x="17653" y="1212596"/>
                  </a:lnTo>
                  <a:lnTo>
                    <a:pt x="4572" y="1170432"/>
                  </a:lnTo>
                  <a:lnTo>
                    <a:pt x="0" y="1125092"/>
                  </a:lnTo>
                  <a:lnTo>
                    <a:pt x="0" y="224916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425441" y="1747850"/>
            <a:ext cx="15208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Arial"/>
                <a:cs typeface="Arial"/>
              </a:rPr>
              <a:t>Enhancement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560819" y="1367282"/>
            <a:ext cx="2002789" cy="1424940"/>
            <a:chOff x="6560819" y="1367282"/>
            <a:chExt cx="2002789" cy="142494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0819" y="1370076"/>
              <a:ext cx="2002535" cy="14218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97395" y="1371600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1701037" y="0"/>
                  </a:moveTo>
                  <a:lnTo>
                    <a:pt x="224789" y="0"/>
                  </a:lnTo>
                  <a:lnTo>
                    <a:pt x="179450" y="4572"/>
                  </a:lnTo>
                  <a:lnTo>
                    <a:pt x="137286" y="17652"/>
                  </a:lnTo>
                  <a:lnTo>
                    <a:pt x="99059" y="38480"/>
                  </a:lnTo>
                  <a:lnTo>
                    <a:pt x="65912" y="65912"/>
                  </a:lnTo>
                  <a:lnTo>
                    <a:pt x="38353" y="99187"/>
                  </a:lnTo>
                  <a:lnTo>
                    <a:pt x="17652" y="137413"/>
                  </a:lnTo>
                  <a:lnTo>
                    <a:pt x="4572" y="179577"/>
                  </a:lnTo>
                  <a:lnTo>
                    <a:pt x="0" y="224916"/>
                  </a:lnTo>
                  <a:lnTo>
                    <a:pt x="0" y="1125092"/>
                  </a:lnTo>
                  <a:lnTo>
                    <a:pt x="4572" y="1170432"/>
                  </a:lnTo>
                  <a:lnTo>
                    <a:pt x="17652" y="1212596"/>
                  </a:lnTo>
                  <a:lnTo>
                    <a:pt x="38353" y="1250823"/>
                  </a:lnTo>
                  <a:lnTo>
                    <a:pt x="65912" y="1284224"/>
                  </a:lnTo>
                  <a:lnTo>
                    <a:pt x="99059" y="1311655"/>
                  </a:lnTo>
                  <a:lnTo>
                    <a:pt x="137286" y="1332484"/>
                  </a:lnTo>
                  <a:lnTo>
                    <a:pt x="179450" y="1345564"/>
                  </a:lnTo>
                  <a:lnTo>
                    <a:pt x="224789" y="1350137"/>
                  </a:lnTo>
                  <a:lnTo>
                    <a:pt x="1701037" y="1350137"/>
                  </a:lnTo>
                  <a:lnTo>
                    <a:pt x="1746377" y="1345564"/>
                  </a:lnTo>
                  <a:lnTo>
                    <a:pt x="1788540" y="1332484"/>
                  </a:lnTo>
                  <a:lnTo>
                    <a:pt x="1826640" y="1311655"/>
                  </a:lnTo>
                  <a:lnTo>
                    <a:pt x="1859914" y="1284224"/>
                  </a:lnTo>
                  <a:lnTo>
                    <a:pt x="1887474" y="1250823"/>
                  </a:lnTo>
                  <a:lnTo>
                    <a:pt x="1908175" y="1212596"/>
                  </a:lnTo>
                  <a:lnTo>
                    <a:pt x="1921255" y="1170432"/>
                  </a:lnTo>
                  <a:lnTo>
                    <a:pt x="1925827" y="1125092"/>
                  </a:lnTo>
                  <a:lnTo>
                    <a:pt x="1925827" y="224916"/>
                  </a:lnTo>
                  <a:lnTo>
                    <a:pt x="1921255" y="179577"/>
                  </a:lnTo>
                  <a:lnTo>
                    <a:pt x="1908175" y="137413"/>
                  </a:lnTo>
                  <a:lnTo>
                    <a:pt x="1887474" y="99187"/>
                  </a:lnTo>
                  <a:lnTo>
                    <a:pt x="1859914" y="65912"/>
                  </a:lnTo>
                  <a:lnTo>
                    <a:pt x="1826640" y="38480"/>
                  </a:lnTo>
                  <a:lnTo>
                    <a:pt x="1788540" y="17652"/>
                  </a:lnTo>
                  <a:lnTo>
                    <a:pt x="1746377" y="4572"/>
                  </a:lnTo>
                  <a:lnTo>
                    <a:pt x="1701037" y="0"/>
                  </a:lnTo>
                  <a:close/>
                </a:path>
              </a:pathLst>
            </a:custGeom>
            <a:solidFill>
              <a:srgbClr val="D1D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98157" y="1372362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0" y="224916"/>
                  </a:moveTo>
                  <a:lnTo>
                    <a:pt x="4572" y="179577"/>
                  </a:lnTo>
                  <a:lnTo>
                    <a:pt x="17652" y="137413"/>
                  </a:lnTo>
                  <a:lnTo>
                    <a:pt x="38353" y="99187"/>
                  </a:lnTo>
                  <a:lnTo>
                    <a:pt x="65913" y="65912"/>
                  </a:lnTo>
                  <a:lnTo>
                    <a:pt x="99060" y="38480"/>
                  </a:lnTo>
                  <a:lnTo>
                    <a:pt x="137287" y="17652"/>
                  </a:lnTo>
                  <a:lnTo>
                    <a:pt x="179450" y="4572"/>
                  </a:lnTo>
                  <a:lnTo>
                    <a:pt x="224790" y="0"/>
                  </a:lnTo>
                  <a:lnTo>
                    <a:pt x="1701038" y="0"/>
                  </a:lnTo>
                  <a:lnTo>
                    <a:pt x="1746377" y="4572"/>
                  </a:lnTo>
                  <a:lnTo>
                    <a:pt x="1788541" y="17652"/>
                  </a:lnTo>
                  <a:lnTo>
                    <a:pt x="1826641" y="38480"/>
                  </a:lnTo>
                  <a:lnTo>
                    <a:pt x="1859915" y="65912"/>
                  </a:lnTo>
                  <a:lnTo>
                    <a:pt x="1887474" y="99187"/>
                  </a:lnTo>
                  <a:lnTo>
                    <a:pt x="1908175" y="137413"/>
                  </a:lnTo>
                  <a:lnTo>
                    <a:pt x="1921256" y="179577"/>
                  </a:lnTo>
                  <a:lnTo>
                    <a:pt x="1925827" y="224916"/>
                  </a:lnTo>
                  <a:lnTo>
                    <a:pt x="1925827" y="1125092"/>
                  </a:lnTo>
                  <a:lnTo>
                    <a:pt x="1921256" y="1170432"/>
                  </a:lnTo>
                  <a:lnTo>
                    <a:pt x="1908175" y="1212596"/>
                  </a:lnTo>
                  <a:lnTo>
                    <a:pt x="1887474" y="1250823"/>
                  </a:lnTo>
                  <a:lnTo>
                    <a:pt x="1859915" y="1284224"/>
                  </a:lnTo>
                  <a:lnTo>
                    <a:pt x="1826641" y="1311655"/>
                  </a:lnTo>
                  <a:lnTo>
                    <a:pt x="1788541" y="1332484"/>
                  </a:lnTo>
                  <a:lnTo>
                    <a:pt x="1746377" y="1345564"/>
                  </a:lnTo>
                  <a:lnTo>
                    <a:pt x="1701038" y="1350137"/>
                  </a:lnTo>
                  <a:lnTo>
                    <a:pt x="224790" y="1350137"/>
                  </a:lnTo>
                  <a:lnTo>
                    <a:pt x="179450" y="1345564"/>
                  </a:lnTo>
                  <a:lnTo>
                    <a:pt x="137287" y="1332484"/>
                  </a:lnTo>
                  <a:lnTo>
                    <a:pt x="99060" y="1311655"/>
                  </a:lnTo>
                  <a:lnTo>
                    <a:pt x="65913" y="1284224"/>
                  </a:lnTo>
                  <a:lnTo>
                    <a:pt x="38353" y="1250823"/>
                  </a:lnTo>
                  <a:lnTo>
                    <a:pt x="17652" y="1212596"/>
                  </a:lnTo>
                  <a:lnTo>
                    <a:pt x="4572" y="1170432"/>
                  </a:lnTo>
                  <a:lnTo>
                    <a:pt x="0" y="1125092"/>
                  </a:lnTo>
                  <a:lnTo>
                    <a:pt x="0" y="224916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793230" y="1754504"/>
            <a:ext cx="15341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84107" y="2956814"/>
            <a:ext cx="2005964" cy="1420495"/>
            <a:chOff x="8484107" y="2956814"/>
            <a:chExt cx="2005964" cy="142049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4107" y="2959608"/>
              <a:ext cx="2005583" cy="141731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523731" y="2961132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1701038" y="0"/>
                  </a:moveTo>
                  <a:lnTo>
                    <a:pt x="224917" y="0"/>
                  </a:lnTo>
                  <a:lnTo>
                    <a:pt x="179577" y="4571"/>
                  </a:lnTo>
                  <a:lnTo>
                    <a:pt x="137414" y="17652"/>
                  </a:lnTo>
                  <a:lnTo>
                    <a:pt x="99187" y="38480"/>
                  </a:lnTo>
                  <a:lnTo>
                    <a:pt x="65913" y="65912"/>
                  </a:lnTo>
                  <a:lnTo>
                    <a:pt x="38353" y="99187"/>
                  </a:lnTo>
                  <a:lnTo>
                    <a:pt x="17652" y="137413"/>
                  </a:lnTo>
                  <a:lnTo>
                    <a:pt x="4572" y="179704"/>
                  </a:lnTo>
                  <a:lnTo>
                    <a:pt x="0" y="225043"/>
                  </a:lnTo>
                  <a:lnTo>
                    <a:pt x="0" y="1125092"/>
                  </a:lnTo>
                  <a:lnTo>
                    <a:pt x="4572" y="1170431"/>
                  </a:lnTo>
                  <a:lnTo>
                    <a:pt x="17652" y="1212722"/>
                  </a:lnTo>
                  <a:lnTo>
                    <a:pt x="38353" y="1250949"/>
                  </a:lnTo>
                  <a:lnTo>
                    <a:pt x="65913" y="1284223"/>
                  </a:lnTo>
                  <a:lnTo>
                    <a:pt x="99187" y="1311655"/>
                  </a:lnTo>
                  <a:lnTo>
                    <a:pt x="137414" y="1332483"/>
                  </a:lnTo>
                  <a:lnTo>
                    <a:pt x="179577" y="1345564"/>
                  </a:lnTo>
                  <a:lnTo>
                    <a:pt x="224917" y="1350136"/>
                  </a:lnTo>
                  <a:lnTo>
                    <a:pt x="1701038" y="1350136"/>
                  </a:lnTo>
                  <a:lnTo>
                    <a:pt x="1746377" y="1345564"/>
                  </a:lnTo>
                  <a:lnTo>
                    <a:pt x="1788541" y="1332483"/>
                  </a:lnTo>
                  <a:lnTo>
                    <a:pt x="1826768" y="1311655"/>
                  </a:lnTo>
                  <a:lnTo>
                    <a:pt x="1860042" y="1284223"/>
                  </a:lnTo>
                  <a:lnTo>
                    <a:pt x="1887601" y="1250949"/>
                  </a:lnTo>
                  <a:lnTo>
                    <a:pt x="1908302" y="1212722"/>
                  </a:lnTo>
                  <a:lnTo>
                    <a:pt x="1921383" y="1170431"/>
                  </a:lnTo>
                  <a:lnTo>
                    <a:pt x="1925954" y="1125092"/>
                  </a:lnTo>
                  <a:lnTo>
                    <a:pt x="1925954" y="225043"/>
                  </a:lnTo>
                  <a:lnTo>
                    <a:pt x="1921383" y="179704"/>
                  </a:lnTo>
                  <a:lnTo>
                    <a:pt x="1908302" y="137413"/>
                  </a:lnTo>
                  <a:lnTo>
                    <a:pt x="1887601" y="99187"/>
                  </a:lnTo>
                  <a:lnTo>
                    <a:pt x="1860042" y="65912"/>
                  </a:lnTo>
                  <a:lnTo>
                    <a:pt x="1826768" y="38480"/>
                  </a:lnTo>
                  <a:lnTo>
                    <a:pt x="1788541" y="17652"/>
                  </a:lnTo>
                  <a:lnTo>
                    <a:pt x="1746377" y="4571"/>
                  </a:lnTo>
                  <a:lnTo>
                    <a:pt x="1701038" y="0"/>
                  </a:lnTo>
                  <a:close/>
                </a:path>
              </a:pathLst>
            </a:custGeom>
            <a:solidFill>
              <a:srgbClr val="D1D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24493" y="2961894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0" y="225043"/>
                  </a:moveTo>
                  <a:lnTo>
                    <a:pt x="4572" y="179704"/>
                  </a:lnTo>
                  <a:lnTo>
                    <a:pt x="17652" y="137413"/>
                  </a:lnTo>
                  <a:lnTo>
                    <a:pt x="38353" y="99186"/>
                  </a:lnTo>
                  <a:lnTo>
                    <a:pt x="65912" y="65912"/>
                  </a:lnTo>
                  <a:lnTo>
                    <a:pt x="99186" y="38480"/>
                  </a:lnTo>
                  <a:lnTo>
                    <a:pt x="137413" y="17652"/>
                  </a:lnTo>
                  <a:lnTo>
                    <a:pt x="179577" y="4571"/>
                  </a:lnTo>
                  <a:lnTo>
                    <a:pt x="224916" y="0"/>
                  </a:lnTo>
                  <a:lnTo>
                    <a:pt x="1701037" y="0"/>
                  </a:lnTo>
                  <a:lnTo>
                    <a:pt x="1746377" y="4571"/>
                  </a:lnTo>
                  <a:lnTo>
                    <a:pt x="1788540" y="17652"/>
                  </a:lnTo>
                  <a:lnTo>
                    <a:pt x="1826767" y="38480"/>
                  </a:lnTo>
                  <a:lnTo>
                    <a:pt x="1860041" y="65912"/>
                  </a:lnTo>
                  <a:lnTo>
                    <a:pt x="1887601" y="99186"/>
                  </a:lnTo>
                  <a:lnTo>
                    <a:pt x="1908302" y="137413"/>
                  </a:lnTo>
                  <a:lnTo>
                    <a:pt x="1921382" y="179704"/>
                  </a:lnTo>
                  <a:lnTo>
                    <a:pt x="1925954" y="225043"/>
                  </a:lnTo>
                  <a:lnTo>
                    <a:pt x="1925954" y="1125092"/>
                  </a:lnTo>
                  <a:lnTo>
                    <a:pt x="1921382" y="1170431"/>
                  </a:lnTo>
                  <a:lnTo>
                    <a:pt x="1908302" y="1212722"/>
                  </a:lnTo>
                  <a:lnTo>
                    <a:pt x="1887601" y="1250949"/>
                  </a:lnTo>
                  <a:lnTo>
                    <a:pt x="1860041" y="1284223"/>
                  </a:lnTo>
                  <a:lnTo>
                    <a:pt x="1826767" y="1311655"/>
                  </a:lnTo>
                  <a:lnTo>
                    <a:pt x="1788540" y="1332483"/>
                  </a:lnTo>
                  <a:lnTo>
                    <a:pt x="1746377" y="1345564"/>
                  </a:lnTo>
                  <a:lnTo>
                    <a:pt x="1701037" y="1350136"/>
                  </a:lnTo>
                  <a:lnTo>
                    <a:pt x="224916" y="1350136"/>
                  </a:lnTo>
                  <a:lnTo>
                    <a:pt x="179577" y="1345564"/>
                  </a:lnTo>
                  <a:lnTo>
                    <a:pt x="137413" y="1332483"/>
                  </a:lnTo>
                  <a:lnTo>
                    <a:pt x="99186" y="1311655"/>
                  </a:lnTo>
                  <a:lnTo>
                    <a:pt x="65912" y="1284223"/>
                  </a:lnTo>
                  <a:lnTo>
                    <a:pt x="38353" y="1250949"/>
                  </a:lnTo>
                  <a:lnTo>
                    <a:pt x="17652" y="1212722"/>
                  </a:lnTo>
                  <a:lnTo>
                    <a:pt x="4572" y="1170431"/>
                  </a:lnTo>
                  <a:lnTo>
                    <a:pt x="0" y="1125092"/>
                  </a:lnTo>
                  <a:lnTo>
                    <a:pt x="0" y="225043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917051" y="3338321"/>
            <a:ext cx="1139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605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Feature Extraction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45408" y="1850135"/>
            <a:ext cx="6844665" cy="4348480"/>
            <a:chOff x="3645408" y="1850135"/>
            <a:chExt cx="6844665" cy="434848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5408" y="1926335"/>
              <a:ext cx="624839" cy="4084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689604" y="1949195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90366" y="1949957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9998">
              <a:solidFill>
                <a:srgbClr val="768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8276" y="1872995"/>
              <a:ext cx="624840" cy="40690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063996" y="1894331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64758" y="1895093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399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9998">
              <a:solidFill>
                <a:srgbClr val="768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60764" y="1933955"/>
              <a:ext cx="513587" cy="110337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212579" y="1949195"/>
              <a:ext cx="410209" cy="1011555"/>
            </a:xfrm>
            <a:custGeom>
              <a:avLst/>
              <a:gdLst/>
              <a:ahLst/>
              <a:cxnLst/>
              <a:rect l="l" t="t" r="r" b="b"/>
              <a:pathLst>
                <a:path w="410209" h="1011555">
                  <a:moveTo>
                    <a:pt x="307467" y="0"/>
                  </a:moveTo>
                  <a:lnTo>
                    <a:pt x="102489" y="0"/>
                  </a:lnTo>
                  <a:lnTo>
                    <a:pt x="102489" y="806068"/>
                  </a:lnTo>
                  <a:lnTo>
                    <a:pt x="0" y="806068"/>
                  </a:lnTo>
                  <a:lnTo>
                    <a:pt x="204977" y="1011427"/>
                  </a:lnTo>
                  <a:lnTo>
                    <a:pt x="409955" y="806068"/>
                  </a:lnTo>
                  <a:lnTo>
                    <a:pt x="307467" y="806068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13342" y="1949957"/>
              <a:ext cx="410209" cy="1011555"/>
            </a:xfrm>
            <a:custGeom>
              <a:avLst/>
              <a:gdLst/>
              <a:ahLst/>
              <a:cxnLst/>
              <a:rect l="l" t="t" r="r" b="b"/>
              <a:pathLst>
                <a:path w="410209" h="1011555">
                  <a:moveTo>
                    <a:pt x="0" y="806068"/>
                  </a:moveTo>
                  <a:lnTo>
                    <a:pt x="102488" y="806068"/>
                  </a:lnTo>
                  <a:lnTo>
                    <a:pt x="102488" y="0"/>
                  </a:lnTo>
                  <a:lnTo>
                    <a:pt x="307466" y="0"/>
                  </a:lnTo>
                  <a:lnTo>
                    <a:pt x="307466" y="806068"/>
                  </a:lnTo>
                  <a:lnTo>
                    <a:pt x="409955" y="806068"/>
                  </a:lnTo>
                  <a:lnTo>
                    <a:pt x="204977" y="1011427"/>
                  </a:lnTo>
                  <a:lnTo>
                    <a:pt x="0" y="806068"/>
                  </a:lnTo>
                  <a:close/>
                </a:path>
              </a:pathLst>
            </a:custGeom>
            <a:ln w="9998">
              <a:solidFill>
                <a:srgbClr val="006F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9536" y="1850135"/>
              <a:ext cx="1054607" cy="40843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523732" y="1872995"/>
              <a:ext cx="962660" cy="304800"/>
            </a:xfrm>
            <a:custGeom>
              <a:avLst/>
              <a:gdLst/>
              <a:ahLst/>
              <a:cxnLst/>
              <a:rect l="l" t="t" r="r" b="b"/>
              <a:pathLst>
                <a:path w="962659" h="304800">
                  <a:moveTo>
                    <a:pt x="810387" y="0"/>
                  </a:moveTo>
                  <a:lnTo>
                    <a:pt x="810387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810387" y="228600"/>
                  </a:lnTo>
                  <a:lnTo>
                    <a:pt x="810387" y="304800"/>
                  </a:lnTo>
                  <a:lnTo>
                    <a:pt x="962660" y="152400"/>
                  </a:lnTo>
                  <a:lnTo>
                    <a:pt x="81038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524494" y="1873757"/>
              <a:ext cx="962660" cy="304800"/>
            </a:xfrm>
            <a:custGeom>
              <a:avLst/>
              <a:gdLst/>
              <a:ahLst/>
              <a:cxnLst/>
              <a:rect l="l" t="t" r="r" b="b"/>
              <a:pathLst>
                <a:path w="962659" h="304800">
                  <a:moveTo>
                    <a:pt x="0" y="76200"/>
                  </a:moveTo>
                  <a:lnTo>
                    <a:pt x="810386" y="76200"/>
                  </a:lnTo>
                  <a:lnTo>
                    <a:pt x="810386" y="0"/>
                  </a:lnTo>
                  <a:lnTo>
                    <a:pt x="962659" y="152400"/>
                  </a:lnTo>
                  <a:lnTo>
                    <a:pt x="810386" y="304800"/>
                  </a:lnTo>
                  <a:lnTo>
                    <a:pt x="810386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9998">
              <a:solidFill>
                <a:srgbClr val="768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84108" y="4777735"/>
              <a:ext cx="2005583" cy="142037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523732" y="4779263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1701038" y="0"/>
                  </a:moveTo>
                  <a:lnTo>
                    <a:pt x="224917" y="0"/>
                  </a:lnTo>
                  <a:lnTo>
                    <a:pt x="179577" y="4572"/>
                  </a:lnTo>
                  <a:lnTo>
                    <a:pt x="137414" y="17653"/>
                  </a:lnTo>
                  <a:lnTo>
                    <a:pt x="99187" y="38481"/>
                  </a:lnTo>
                  <a:lnTo>
                    <a:pt x="65913" y="65912"/>
                  </a:lnTo>
                  <a:lnTo>
                    <a:pt x="38353" y="99187"/>
                  </a:lnTo>
                  <a:lnTo>
                    <a:pt x="17652" y="137413"/>
                  </a:lnTo>
                  <a:lnTo>
                    <a:pt x="4572" y="179578"/>
                  </a:lnTo>
                  <a:lnTo>
                    <a:pt x="0" y="224917"/>
                  </a:lnTo>
                  <a:lnTo>
                    <a:pt x="0" y="1125016"/>
                  </a:lnTo>
                  <a:lnTo>
                    <a:pt x="4572" y="1170355"/>
                  </a:lnTo>
                  <a:lnTo>
                    <a:pt x="17652" y="1212596"/>
                  </a:lnTo>
                  <a:lnTo>
                    <a:pt x="38353" y="1250810"/>
                  </a:lnTo>
                  <a:lnTo>
                    <a:pt x="65913" y="1284122"/>
                  </a:lnTo>
                  <a:lnTo>
                    <a:pt x="99187" y="1311592"/>
                  </a:lnTo>
                  <a:lnTo>
                    <a:pt x="137414" y="1332344"/>
                  </a:lnTo>
                  <a:lnTo>
                    <a:pt x="179577" y="1345450"/>
                  </a:lnTo>
                  <a:lnTo>
                    <a:pt x="224917" y="1350022"/>
                  </a:lnTo>
                  <a:lnTo>
                    <a:pt x="1701038" y="1350022"/>
                  </a:lnTo>
                  <a:lnTo>
                    <a:pt x="1746377" y="1345450"/>
                  </a:lnTo>
                  <a:lnTo>
                    <a:pt x="1788541" y="1332344"/>
                  </a:lnTo>
                  <a:lnTo>
                    <a:pt x="1826768" y="1311592"/>
                  </a:lnTo>
                  <a:lnTo>
                    <a:pt x="1860042" y="1284122"/>
                  </a:lnTo>
                  <a:lnTo>
                    <a:pt x="1887601" y="1250810"/>
                  </a:lnTo>
                  <a:lnTo>
                    <a:pt x="1908302" y="1212596"/>
                  </a:lnTo>
                  <a:lnTo>
                    <a:pt x="1921383" y="1170355"/>
                  </a:lnTo>
                  <a:lnTo>
                    <a:pt x="1925954" y="1125016"/>
                  </a:lnTo>
                  <a:lnTo>
                    <a:pt x="1925954" y="224917"/>
                  </a:lnTo>
                  <a:lnTo>
                    <a:pt x="1921383" y="179578"/>
                  </a:lnTo>
                  <a:lnTo>
                    <a:pt x="1908302" y="137413"/>
                  </a:lnTo>
                  <a:lnTo>
                    <a:pt x="1887601" y="99187"/>
                  </a:lnTo>
                  <a:lnTo>
                    <a:pt x="1860042" y="65912"/>
                  </a:lnTo>
                  <a:lnTo>
                    <a:pt x="1826768" y="38481"/>
                  </a:lnTo>
                  <a:lnTo>
                    <a:pt x="1788541" y="17653"/>
                  </a:lnTo>
                  <a:lnTo>
                    <a:pt x="1746377" y="4572"/>
                  </a:lnTo>
                  <a:lnTo>
                    <a:pt x="1701038" y="0"/>
                  </a:lnTo>
                  <a:close/>
                </a:path>
              </a:pathLst>
            </a:custGeom>
            <a:solidFill>
              <a:srgbClr val="D1D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524494" y="4780025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0" y="224917"/>
                  </a:moveTo>
                  <a:lnTo>
                    <a:pt x="4572" y="179578"/>
                  </a:lnTo>
                  <a:lnTo>
                    <a:pt x="17652" y="137413"/>
                  </a:lnTo>
                  <a:lnTo>
                    <a:pt x="38353" y="99187"/>
                  </a:lnTo>
                  <a:lnTo>
                    <a:pt x="65912" y="65912"/>
                  </a:lnTo>
                  <a:lnTo>
                    <a:pt x="99186" y="38481"/>
                  </a:lnTo>
                  <a:lnTo>
                    <a:pt x="137413" y="17653"/>
                  </a:lnTo>
                  <a:lnTo>
                    <a:pt x="179577" y="4572"/>
                  </a:lnTo>
                  <a:lnTo>
                    <a:pt x="224916" y="0"/>
                  </a:lnTo>
                  <a:lnTo>
                    <a:pt x="1701037" y="0"/>
                  </a:lnTo>
                  <a:lnTo>
                    <a:pt x="1746377" y="4572"/>
                  </a:lnTo>
                  <a:lnTo>
                    <a:pt x="1788540" y="17653"/>
                  </a:lnTo>
                  <a:lnTo>
                    <a:pt x="1826767" y="38481"/>
                  </a:lnTo>
                  <a:lnTo>
                    <a:pt x="1860041" y="65912"/>
                  </a:lnTo>
                  <a:lnTo>
                    <a:pt x="1887601" y="99187"/>
                  </a:lnTo>
                  <a:lnTo>
                    <a:pt x="1908302" y="137413"/>
                  </a:lnTo>
                  <a:lnTo>
                    <a:pt x="1921382" y="179578"/>
                  </a:lnTo>
                  <a:lnTo>
                    <a:pt x="1925954" y="224917"/>
                  </a:lnTo>
                  <a:lnTo>
                    <a:pt x="1925954" y="1125016"/>
                  </a:lnTo>
                  <a:lnTo>
                    <a:pt x="1921382" y="1170355"/>
                  </a:lnTo>
                  <a:lnTo>
                    <a:pt x="1908302" y="1212596"/>
                  </a:lnTo>
                  <a:lnTo>
                    <a:pt x="1887601" y="1250810"/>
                  </a:lnTo>
                  <a:lnTo>
                    <a:pt x="1860041" y="1284122"/>
                  </a:lnTo>
                  <a:lnTo>
                    <a:pt x="1826767" y="1311592"/>
                  </a:lnTo>
                  <a:lnTo>
                    <a:pt x="1788540" y="1332344"/>
                  </a:lnTo>
                  <a:lnTo>
                    <a:pt x="1746377" y="1345450"/>
                  </a:lnTo>
                  <a:lnTo>
                    <a:pt x="1701037" y="1350022"/>
                  </a:lnTo>
                  <a:lnTo>
                    <a:pt x="224916" y="1350022"/>
                  </a:lnTo>
                  <a:lnTo>
                    <a:pt x="179577" y="1345450"/>
                  </a:lnTo>
                  <a:lnTo>
                    <a:pt x="137413" y="1332344"/>
                  </a:lnTo>
                  <a:lnTo>
                    <a:pt x="99186" y="1311592"/>
                  </a:lnTo>
                  <a:lnTo>
                    <a:pt x="65912" y="1284122"/>
                  </a:lnTo>
                  <a:lnTo>
                    <a:pt x="38353" y="1250810"/>
                  </a:lnTo>
                  <a:lnTo>
                    <a:pt x="17652" y="1212596"/>
                  </a:lnTo>
                  <a:lnTo>
                    <a:pt x="4572" y="1170355"/>
                  </a:lnTo>
                  <a:lnTo>
                    <a:pt x="0" y="1125016"/>
                  </a:lnTo>
                  <a:lnTo>
                    <a:pt x="0" y="224917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788145" y="4882642"/>
            <a:ext cx="14109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317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Object Recognition/ Machine Learning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151888" y="3400044"/>
            <a:ext cx="7538084" cy="2962910"/>
            <a:chOff x="2151888" y="3400044"/>
            <a:chExt cx="7538084" cy="2962910"/>
          </a:xfrm>
        </p:grpSpPr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97923" y="4280916"/>
              <a:ext cx="391668" cy="67818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349740" y="4294632"/>
              <a:ext cx="287655" cy="588010"/>
            </a:xfrm>
            <a:custGeom>
              <a:avLst/>
              <a:gdLst/>
              <a:ahLst/>
              <a:cxnLst/>
              <a:rect l="l" t="t" r="r" b="b"/>
              <a:pathLst>
                <a:path w="287654" h="588010">
                  <a:moveTo>
                    <a:pt x="215645" y="0"/>
                  </a:moveTo>
                  <a:lnTo>
                    <a:pt x="71881" y="0"/>
                  </a:lnTo>
                  <a:lnTo>
                    <a:pt x="71881" y="443738"/>
                  </a:lnTo>
                  <a:lnTo>
                    <a:pt x="0" y="443738"/>
                  </a:lnTo>
                  <a:lnTo>
                    <a:pt x="143890" y="588010"/>
                  </a:lnTo>
                  <a:lnTo>
                    <a:pt x="287527" y="443738"/>
                  </a:lnTo>
                  <a:lnTo>
                    <a:pt x="215645" y="443738"/>
                  </a:lnTo>
                  <a:lnTo>
                    <a:pt x="2156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350502" y="4295394"/>
              <a:ext cx="287655" cy="588010"/>
            </a:xfrm>
            <a:custGeom>
              <a:avLst/>
              <a:gdLst/>
              <a:ahLst/>
              <a:cxnLst/>
              <a:rect l="l" t="t" r="r" b="b"/>
              <a:pathLst>
                <a:path w="287654" h="588010">
                  <a:moveTo>
                    <a:pt x="0" y="443737"/>
                  </a:moveTo>
                  <a:lnTo>
                    <a:pt x="71881" y="443737"/>
                  </a:lnTo>
                  <a:lnTo>
                    <a:pt x="71881" y="0"/>
                  </a:lnTo>
                  <a:lnTo>
                    <a:pt x="215646" y="0"/>
                  </a:lnTo>
                  <a:lnTo>
                    <a:pt x="215646" y="443737"/>
                  </a:lnTo>
                  <a:lnTo>
                    <a:pt x="287527" y="443737"/>
                  </a:lnTo>
                  <a:lnTo>
                    <a:pt x="143891" y="588009"/>
                  </a:lnTo>
                  <a:lnTo>
                    <a:pt x="0" y="443737"/>
                  </a:lnTo>
                  <a:close/>
                </a:path>
              </a:pathLst>
            </a:custGeom>
            <a:ln w="9998">
              <a:solidFill>
                <a:srgbClr val="006F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51888" y="3400044"/>
              <a:ext cx="5350764" cy="2962655"/>
            </a:xfrm>
            <a:prstGeom prst="rect">
              <a:avLst/>
            </a:prstGeom>
          </p:spPr>
        </p:pic>
      </p:grpSp>
      <p:sp>
        <p:nvSpPr>
          <p:cNvPr id="44" name="Title 43">
            <a:extLst>
              <a:ext uri="{FF2B5EF4-FFF2-40B4-BE49-F238E27FC236}">
                <a16:creationId xmlns:a16="http://schemas.microsoft.com/office/drawing/2014/main" id="{80960207-1F34-5AEC-A95D-44C337EF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58950" y="1367282"/>
            <a:ext cx="1938020" cy="1360805"/>
            <a:chOff x="1758950" y="1367282"/>
            <a:chExt cx="1938020" cy="1360805"/>
          </a:xfrm>
        </p:grpSpPr>
        <p:sp>
          <p:nvSpPr>
            <p:cNvPr id="3" name="object 3"/>
            <p:cNvSpPr/>
            <p:nvPr/>
          </p:nvSpPr>
          <p:spPr>
            <a:xfrm>
              <a:off x="1763268" y="1371600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1702434" y="0"/>
                  </a:moveTo>
                  <a:lnTo>
                    <a:pt x="225044" y="0"/>
                  </a:lnTo>
                  <a:lnTo>
                    <a:pt x="179705" y="4572"/>
                  </a:lnTo>
                  <a:lnTo>
                    <a:pt x="137413" y="17652"/>
                  </a:lnTo>
                  <a:lnTo>
                    <a:pt x="99187" y="38480"/>
                  </a:lnTo>
                  <a:lnTo>
                    <a:pt x="65912" y="65912"/>
                  </a:lnTo>
                  <a:lnTo>
                    <a:pt x="38481" y="99187"/>
                  </a:lnTo>
                  <a:lnTo>
                    <a:pt x="17652" y="137413"/>
                  </a:lnTo>
                  <a:lnTo>
                    <a:pt x="4571" y="179577"/>
                  </a:lnTo>
                  <a:lnTo>
                    <a:pt x="0" y="224916"/>
                  </a:lnTo>
                  <a:lnTo>
                    <a:pt x="0" y="1125092"/>
                  </a:lnTo>
                  <a:lnTo>
                    <a:pt x="4571" y="1170432"/>
                  </a:lnTo>
                  <a:lnTo>
                    <a:pt x="17652" y="1212596"/>
                  </a:lnTo>
                  <a:lnTo>
                    <a:pt x="38481" y="1250823"/>
                  </a:lnTo>
                  <a:lnTo>
                    <a:pt x="65912" y="1284224"/>
                  </a:lnTo>
                  <a:lnTo>
                    <a:pt x="99187" y="1311655"/>
                  </a:lnTo>
                  <a:lnTo>
                    <a:pt x="137413" y="1332484"/>
                  </a:lnTo>
                  <a:lnTo>
                    <a:pt x="179705" y="1345564"/>
                  </a:lnTo>
                  <a:lnTo>
                    <a:pt x="225044" y="1350137"/>
                  </a:lnTo>
                  <a:lnTo>
                    <a:pt x="1702434" y="1350137"/>
                  </a:lnTo>
                  <a:lnTo>
                    <a:pt x="1747773" y="1345564"/>
                  </a:lnTo>
                  <a:lnTo>
                    <a:pt x="1789937" y="1332484"/>
                  </a:lnTo>
                  <a:lnTo>
                    <a:pt x="1828165" y="1311655"/>
                  </a:lnTo>
                  <a:lnTo>
                    <a:pt x="1861439" y="1284224"/>
                  </a:lnTo>
                  <a:lnTo>
                    <a:pt x="1888997" y="1250823"/>
                  </a:lnTo>
                  <a:lnTo>
                    <a:pt x="1909698" y="1212596"/>
                  </a:lnTo>
                  <a:lnTo>
                    <a:pt x="1922780" y="1170432"/>
                  </a:lnTo>
                  <a:lnTo>
                    <a:pt x="1927352" y="1125092"/>
                  </a:lnTo>
                  <a:lnTo>
                    <a:pt x="1927352" y="224916"/>
                  </a:lnTo>
                  <a:lnTo>
                    <a:pt x="1922780" y="179577"/>
                  </a:lnTo>
                  <a:lnTo>
                    <a:pt x="1909698" y="137413"/>
                  </a:lnTo>
                  <a:lnTo>
                    <a:pt x="1888997" y="99187"/>
                  </a:lnTo>
                  <a:lnTo>
                    <a:pt x="1861439" y="65912"/>
                  </a:lnTo>
                  <a:lnTo>
                    <a:pt x="1828165" y="38480"/>
                  </a:lnTo>
                  <a:lnTo>
                    <a:pt x="1789937" y="17652"/>
                  </a:lnTo>
                  <a:lnTo>
                    <a:pt x="1747773" y="4572"/>
                  </a:lnTo>
                  <a:lnTo>
                    <a:pt x="1702434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64030" y="1372362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0" y="224916"/>
                  </a:moveTo>
                  <a:lnTo>
                    <a:pt x="4571" y="179577"/>
                  </a:lnTo>
                  <a:lnTo>
                    <a:pt x="17652" y="137413"/>
                  </a:lnTo>
                  <a:lnTo>
                    <a:pt x="38481" y="99187"/>
                  </a:lnTo>
                  <a:lnTo>
                    <a:pt x="65912" y="65912"/>
                  </a:lnTo>
                  <a:lnTo>
                    <a:pt x="99187" y="38480"/>
                  </a:lnTo>
                  <a:lnTo>
                    <a:pt x="137413" y="17652"/>
                  </a:lnTo>
                  <a:lnTo>
                    <a:pt x="179705" y="4572"/>
                  </a:lnTo>
                  <a:lnTo>
                    <a:pt x="225044" y="0"/>
                  </a:lnTo>
                  <a:lnTo>
                    <a:pt x="1702434" y="0"/>
                  </a:lnTo>
                  <a:lnTo>
                    <a:pt x="1747773" y="4572"/>
                  </a:lnTo>
                  <a:lnTo>
                    <a:pt x="1789937" y="17652"/>
                  </a:lnTo>
                  <a:lnTo>
                    <a:pt x="1828165" y="38480"/>
                  </a:lnTo>
                  <a:lnTo>
                    <a:pt x="1861439" y="65912"/>
                  </a:lnTo>
                  <a:lnTo>
                    <a:pt x="1888997" y="99187"/>
                  </a:lnTo>
                  <a:lnTo>
                    <a:pt x="1909698" y="137413"/>
                  </a:lnTo>
                  <a:lnTo>
                    <a:pt x="1922780" y="179577"/>
                  </a:lnTo>
                  <a:lnTo>
                    <a:pt x="1927352" y="224916"/>
                  </a:lnTo>
                  <a:lnTo>
                    <a:pt x="1927352" y="1125092"/>
                  </a:lnTo>
                  <a:lnTo>
                    <a:pt x="1922780" y="1170432"/>
                  </a:lnTo>
                  <a:lnTo>
                    <a:pt x="1909698" y="1212596"/>
                  </a:lnTo>
                  <a:lnTo>
                    <a:pt x="1888997" y="1250823"/>
                  </a:lnTo>
                  <a:lnTo>
                    <a:pt x="1861439" y="1284224"/>
                  </a:lnTo>
                  <a:lnTo>
                    <a:pt x="1828165" y="1311655"/>
                  </a:lnTo>
                  <a:lnTo>
                    <a:pt x="1789937" y="1332484"/>
                  </a:lnTo>
                  <a:lnTo>
                    <a:pt x="1747773" y="1345564"/>
                  </a:lnTo>
                  <a:lnTo>
                    <a:pt x="1702434" y="1350137"/>
                  </a:lnTo>
                  <a:lnTo>
                    <a:pt x="225044" y="1350137"/>
                  </a:lnTo>
                  <a:lnTo>
                    <a:pt x="179705" y="1345564"/>
                  </a:lnTo>
                  <a:lnTo>
                    <a:pt x="137413" y="1332484"/>
                  </a:lnTo>
                  <a:lnTo>
                    <a:pt x="99187" y="1311655"/>
                  </a:lnTo>
                  <a:lnTo>
                    <a:pt x="65912" y="1284224"/>
                  </a:lnTo>
                  <a:lnTo>
                    <a:pt x="38481" y="1250823"/>
                  </a:lnTo>
                  <a:lnTo>
                    <a:pt x="17652" y="1212596"/>
                  </a:lnTo>
                  <a:lnTo>
                    <a:pt x="4571" y="1170432"/>
                  </a:lnTo>
                  <a:lnTo>
                    <a:pt x="0" y="1125092"/>
                  </a:lnTo>
                  <a:lnTo>
                    <a:pt x="0" y="224916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094102" y="1747850"/>
            <a:ext cx="12585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Arial"/>
                <a:cs typeface="Arial"/>
              </a:rPr>
              <a:t>Acquisition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187952" y="1367282"/>
            <a:ext cx="2002789" cy="1424940"/>
            <a:chOff x="4187952" y="1367282"/>
            <a:chExt cx="2002789" cy="14249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7952" y="1370076"/>
              <a:ext cx="2002536" cy="14218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23004" y="1371600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1702308" y="0"/>
                  </a:moveTo>
                  <a:lnTo>
                    <a:pt x="225171" y="0"/>
                  </a:lnTo>
                  <a:lnTo>
                    <a:pt x="179705" y="4572"/>
                  </a:lnTo>
                  <a:lnTo>
                    <a:pt x="137413" y="17652"/>
                  </a:lnTo>
                  <a:lnTo>
                    <a:pt x="99187" y="38480"/>
                  </a:lnTo>
                  <a:lnTo>
                    <a:pt x="65912" y="65912"/>
                  </a:lnTo>
                  <a:lnTo>
                    <a:pt x="38481" y="99187"/>
                  </a:lnTo>
                  <a:lnTo>
                    <a:pt x="17653" y="137413"/>
                  </a:lnTo>
                  <a:lnTo>
                    <a:pt x="4572" y="179577"/>
                  </a:lnTo>
                  <a:lnTo>
                    <a:pt x="0" y="224916"/>
                  </a:lnTo>
                  <a:lnTo>
                    <a:pt x="0" y="1125092"/>
                  </a:lnTo>
                  <a:lnTo>
                    <a:pt x="4572" y="1170432"/>
                  </a:lnTo>
                  <a:lnTo>
                    <a:pt x="17653" y="1212596"/>
                  </a:lnTo>
                  <a:lnTo>
                    <a:pt x="38481" y="1250823"/>
                  </a:lnTo>
                  <a:lnTo>
                    <a:pt x="65912" y="1284224"/>
                  </a:lnTo>
                  <a:lnTo>
                    <a:pt x="99187" y="1311655"/>
                  </a:lnTo>
                  <a:lnTo>
                    <a:pt x="137413" y="1332484"/>
                  </a:lnTo>
                  <a:lnTo>
                    <a:pt x="179705" y="1345564"/>
                  </a:lnTo>
                  <a:lnTo>
                    <a:pt x="225171" y="1350137"/>
                  </a:lnTo>
                  <a:lnTo>
                    <a:pt x="1702308" y="1350137"/>
                  </a:lnTo>
                  <a:lnTo>
                    <a:pt x="1747647" y="1345564"/>
                  </a:lnTo>
                  <a:lnTo>
                    <a:pt x="1789938" y="1332484"/>
                  </a:lnTo>
                  <a:lnTo>
                    <a:pt x="1828165" y="1311655"/>
                  </a:lnTo>
                  <a:lnTo>
                    <a:pt x="1861566" y="1284224"/>
                  </a:lnTo>
                  <a:lnTo>
                    <a:pt x="1888998" y="1250823"/>
                  </a:lnTo>
                  <a:lnTo>
                    <a:pt x="1909826" y="1212596"/>
                  </a:lnTo>
                  <a:lnTo>
                    <a:pt x="1922907" y="1170432"/>
                  </a:lnTo>
                  <a:lnTo>
                    <a:pt x="1927479" y="1125092"/>
                  </a:lnTo>
                  <a:lnTo>
                    <a:pt x="1927479" y="224916"/>
                  </a:lnTo>
                  <a:lnTo>
                    <a:pt x="1922907" y="179577"/>
                  </a:lnTo>
                  <a:lnTo>
                    <a:pt x="1909826" y="137413"/>
                  </a:lnTo>
                  <a:lnTo>
                    <a:pt x="1888998" y="99187"/>
                  </a:lnTo>
                  <a:lnTo>
                    <a:pt x="1861566" y="65912"/>
                  </a:lnTo>
                  <a:lnTo>
                    <a:pt x="1828165" y="38480"/>
                  </a:lnTo>
                  <a:lnTo>
                    <a:pt x="1789938" y="17652"/>
                  </a:lnTo>
                  <a:lnTo>
                    <a:pt x="1747647" y="4572"/>
                  </a:lnTo>
                  <a:lnTo>
                    <a:pt x="1702308" y="0"/>
                  </a:lnTo>
                  <a:close/>
                </a:path>
              </a:pathLst>
            </a:custGeom>
            <a:solidFill>
              <a:srgbClr val="7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23766" y="1372362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0" y="224916"/>
                  </a:moveTo>
                  <a:lnTo>
                    <a:pt x="4572" y="179577"/>
                  </a:lnTo>
                  <a:lnTo>
                    <a:pt x="17653" y="137413"/>
                  </a:lnTo>
                  <a:lnTo>
                    <a:pt x="38481" y="99187"/>
                  </a:lnTo>
                  <a:lnTo>
                    <a:pt x="65912" y="65912"/>
                  </a:lnTo>
                  <a:lnTo>
                    <a:pt x="99187" y="38480"/>
                  </a:lnTo>
                  <a:lnTo>
                    <a:pt x="137413" y="17652"/>
                  </a:lnTo>
                  <a:lnTo>
                    <a:pt x="179705" y="4572"/>
                  </a:lnTo>
                  <a:lnTo>
                    <a:pt x="225171" y="0"/>
                  </a:lnTo>
                  <a:lnTo>
                    <a:pt x="1702308" y="0"/>
                  </a:lnTo>
                  <a:lnTo>
                    <a:pt x="1747647" y="4572"/>
                  </a:lnTo>
                  <a:lnTo>
                    <a:pt x="1789938" y="17652"/>
                  </a:lnTo>
                  <a:lnTo>
                    <a:pt x="1828164" y="38480"/>
                  </a:lnTo>
                  <a:lnTo>
                    <a:pt x="1861566" y="65912"/>
                  </a:lnTo>
                  <a:lnTo>
                    <a:pt x="1888998" y="99187"/>
                  </a:lnTo>
                  <a:lnTo>
                    <a:pt x="1909826" y="137413"/>
                  </a:lnTo>
                  <a:lnTo>
                    <a:pt x="1922907" y="179577"/>
                  </a:lnTo>
                  <a:lnTo>
                    <a:pt x="1927479" y="224916"/>
                  </a:lnTo>
                  <a:lnTo>
                    <a:pt x="1927479" y="1125092"/>
                  </a:lnTo>
                  <a:lnTo>
                    <a:pt x="1922907" y="1170432"/>
                  </a:lnTo>
                  <a:lnTo>
                    <a:pt x="1909826" y="1212596"/>
                  </a:lnTo>
                  <a:lnTo>
                    <a:pt x="1888998" y="1250823"/>
                  </a:lnTo>
                  <a:lnTo>
                    <a:pt x="1861566" y="1284224"/>
                  </a:lnTo>
                  <a:lnTo>
                    <a:pt x="1828164" y="1311655"/>
                  </a:lnTo>
                  <a:lnTo>
                    <a:pt x="1789938" y="1332484"/>
                  </a:lnTo>
                  <a:lnTo>
                    <a:pt x="1747647" y="1345564"/>
                  </a:lnTo>
                  <a:lnTo>
                    <a:pt x="1702308" y="1350137"/>
                  </a:lnTo>
                  <a:lnTo>
                    <a:pt x="225171" y="1350137"/>
                  </a:lnTo>
                  <a:lnTo>
                    <a:pt x="179705" y="1345564"/>
                  </a:lnTo>
                  <a:lnTo>
                    <a:pt x="137413" y="1332484"/>
                  </a:lnTo>
                  <a:lnTo>
                    <a:pt x="99187" y="1311655"/>
                  </a:lnTo>
                  <a:lnTo>
                    <a:pt x="65912" y="1284224"/>
                  </a:lnTo>
                  <a:lnTo>
                    <a:pt x="38481" y="1250823"/>
                  </a:lnTo>
                  <a:lnTo>
                    <a:pt x="17653" y="1212596"/>
                  </a:lnTo>
                  <a:lnTo>
                    <a:pt x="4572" y="1170432"/>
                  </a:lnTo>
                  <a:lnTo>
                    <a:pt x="0" y="1125092"/>
                  </a:lnTo>
                  <a:lnTo>
                    <a:pt x="0" y="224916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425441" y="1747850"/>
            <a:ext cx="15208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Arial"/>
                <a:cs typeface="Arial"/>
              </a:rPr>
              <a:t>Enhancement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560819" y="1367282"/>
            <a:ext cx="2002789" cy="1424940"/>
            <a:chOff x="6560819" y="1367282"/>
            <a:chExt cx="2002789" cy="142494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0819" y="1370076"/>
              <a:ext cx="2002535" cy="14218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97395" y="1371600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1701037" y="0"/>
                  </a:moveTo>
                  <a:lnTo>
                    <a:pt x="224789" y="0"/>
                  </a:lnTo>
                  <a:lnTo>
                    <a:pt x="179450" y="4572"/>
                  </a:lnTo>
                  <a:lnTo>
                    <a:pt x="137286" y="17652"/>
                  </a:lnTo>
                  <a:lnTo>
                    <a:pt x="99059" y="38480"/>
                  </a:lnTo>
                  <a:lnTo>
                    <a:pt x="65912" y="65912"/>
                  </a:lnTo>
                  <a:lnTo>
                    <a:pt x="38353" y="99187"/>
                  </a:lnTo>
                  <a:lnTo>
                    <a:pt x="17652" y="137413"/>
                  </a:lnTo>
                  <a:lnTo>
                    <a:pt x="4572" y="179577"/>
                  </a:lnTo>
                  <a:lnTo>
                    <a:pt x="0" y="224916"/>
                  </a:lnTo>
                  <a:lnTo>
                    <a:pt x="0" y="1125092"/>
                  </a:lnTo>
                  <a:lnTo>
                    <a:pt x="4572" y="1170432"/>
                  </a:lnTo>
                  <a:lnTo>
                    <a:pt x="17652" y="1212596"/>
                  </a:lnTo>
                  <a:lnTo>
                    <a:pt x="38353" y="1250823"/>
                  </a:lnTo>
                  <a:lnTo>
                    <a:pt x="65912" y="1284224"/>
                  </a:lnTo>
                  <a:lnTo>
                    <a:pt x="99059" y="1311655"/>
                  </a:lnTo>
                  <a:lnTo>
                    <a:pt x="137286" y="1332484"/>
                  </a:lnTo>
                  <a:lnTo>
                    <a:pt x="179450" y="1345564"/>
                  </a:lnTo>
                  <a:lnTo>
                    <a:pt x="224789" y="1350137"/>
                  </a:lnTo>
                  <a:lnTo>
                    <a:pt x="1701037" y="1350137"/>
                  </a:lnTo>
                  <a:lnTo>
                    <a:pt x="1746377" y="1345564"/>
                  </a:lnTo>
                  <a:lnTo>
                    <a:pt x="1788540" y="1332484"/>
                  </a:lnTo>
                  <a:lnTo>
                    <a:pt x="1826640" y="1311655"/>
                  </a:lnTo>
                  <a:lnTo>
                    <a:pt x="1859914" y="1284224"/>
                  </a:lnTo>
                  <a:lnTo>
                    <a:pt x="1887474" y="1250823"/>
                  </a:lnTo>
                  <a:lnTo>
                    <a:pt x="1908175" y="1212596"/>
                  </a:lnTo>
                  <a:lnTo>
                    <a:pt x="1921255" y="1170432"/>
                  </a:lnTo>
                  <a:lnTo>
                    <a:pt x="1925827" y="1125092"/>
                  </a:lnTo>
                  <a:lnTo>
                    <a:pt x="1925827" y="224916"/>
                  </a:lnTo>
                  <a:lnTo>
                    <a:pt x="1921255" y="179577"/>
                  </a:lnTo>
                  <a:lnTo>
                    <a:pt x="1908175" y="137413"/>
                  </a:lnTo>
                  <a:lnTo>
                    <a:pt x="1887474" y="99187"/>
                  </a:lnTo>
                  <a:lnTo>
                    <a:pt x="1859914" y="65912"/>
                  </a:lnTo>
                  <a:lnTo>
                    <a:pt x="1826640" y="38480"/>
                  </a:lnTo>
                  <a:lnTo>
                    <a:pt x="1788540" y="17652"/>
                  </a:lnTo>
                  <a:lnTo>
                    <a:pt x="1746377" y="4572"/>
                  </a:lnTo>
                  <a:lnTo>
                    <a:pt x="1701037" y="0"/>
                  </a:lnTo>
                  <a:close/>
                </a:path>
              </a:pathLst>
            </a:custGeom>
            <a:solidFill>
              <a:srgbClr val="D1D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98157" y="1372362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0" y="224916"/>
                  </a:moveTo>
                  <a:lnTo>
                    <a:pt x="4572" y="179577"/>
                  </a:lnTo>
                  <a:lnTo>
                    <a:pt x="17652" y="137413"/>
                  </a:lnTo>
                  <a:lnTo>
                    <a:pt x="38353" y="99187"/>
                  </a:lnTo>
                  <a:lnTo>
                    <a:pt x="65913" y="65912"/>
                  </a:lnTo>
                  <a:lnTo>
                    <a:pt x="99060" y="38480"/>
                  </a:lnTo>
                  <a:lnTo>
                    <a:pt x="137287" y="17652"/>
                  </a:lnTo>
                  <a:lnTo>
                    <a:pt x="179450" y="4572"/>
                  </a:lnTo>
                  <a:lnTo>
                    <a:pt x="224790" y="0"/>
                  </a:lnTo>
                  <a:lnTo>
                    <a:pt x="1701038" y="0"/>
                  </a:lnTo>
                  <a:lnTo>
                    <a:pt x="1746377" y="4572"/>
                  </a:lnTo>
                  <a:lnTo>
                    <a:pt x="1788541" y="17652"/>
                  </a:lnTo>
                  <a:lnTo>
                    <a:pt x="1826641" y="38480"/>
                  </a:lnTo>
                  <a:lnTo>
                    <a:pt x="1859915" y="65912"/>
                  </a:lnTo>
                  <a:lnTo>
                    <a:pt x="1887474" y="99187"/>
                  </a:lnTo>
                  <a:lnTo>
                    <a:pt x="1908175" y="137413"/>
                  </a:lnTo>
                  <a:lnTo>
                    <a:pt x="1921256" y="179577"/>
                  </a:lnTo>
                  <a:lnTo>
                    <a:pt x="1925827" y="224916"/>
                  </a:lnTo>
                  <a:lnTo>
                    <a:pt x="1925827" y="1125092"/>
                  </a:lnTo>
                  <a:lnTo>
                    <a:pt x="1921256" y="1170432"/>
                  </a:lnTo>
                  <a:lnTo>
                    <a:pt x="1908175" y="1212596"/>
                  </a:lnTo>
                  <a:lnTo>
                    <a:pt x="1887474" y="1250823"/>
                  </a:lnTo>
                  <a:lnTo>
                    <a:pt x="1859915" y="1284224"/>
                  </a:lnTo>
                  <a:lnTo>
                    <a:pt x="1826641" y="1311655"/>
                  </a:lnTo>
                  <a:lnTo>
                    <a:pt x="1788541" y="1332484"/>
                  </a:lnTo>
                  <a:lnTo>
                    <a:pt x="1746377" y="1345564"/>
                  </a:lnTo>
                  <a:lnTo>
                    <a:pt x="1701038" y="1350137"/>
                  </a:lnTo>
                  <a:lnTo>
                    <a:pt x="224790" y="1350137"/>
                  </a:lnTo>
                  <a:lnTo>
                    <a:pt x="179450" y="1345564"/>
                  </a:lnTo>
                  <a:lnTo>
                    <a:pt x="137287" y="1332484"/>
                  </a:lnTo>
                  <a:lnTo>
                    <a:pt x="99060" y="1311655"/>
                  </a:lnTo>
                  <a:lnTo>
                    <a:pt x="65913" y="1284224"/>
                  </a:lnTo>
                  <a:lnTo>
                    <a:pt x="38353" y="1250823"/>
                  </a:lnTo>
                  <a:lnTo>
                    <a:pt x="17652" y="1212596"/>
                  </a:lnTo>
                  <a:lnTo>
                    <a:pt x="4572" y="1170432"/>
                  </a:lnTo>
                  <a:lnTo>
                    <a:pt x="0" y="1125092"/>
                  </a:lnTo>
                  <a:lnTo>
                    <a:pt x="0" y="224916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793230" y="1754504"/>
            <a:ext cx="15341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84107" y="2956814"/>
            <a:ext cx="2005964" cy="1420495"/>
            <a:chOff x="8484107" y="2956814"/>
            <a:chExt cx="2005964" cy="142049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4107" y="2959608"/>
              <a:ext cx="2005583" cy="141731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523731" y="2961132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1701038" y="0"/>
                  </a:moveTo>
                  <a:lnTo>
                    <a:pt x="224917" y="0"/>
                  </a:lnTo>
                  <a:lnTo>
                    <a:pt x="179577" y="4571"/>
                  </a:lnTo>
                  <a:lnTo>
                    <a:pt x="137414" y="17652"/>
                  </a:lnTo>
                  <a:lnTo>
                    <a:pt x="99187" y="38480"/>
                  </a:lnTo>
                  <a:lnTo>
                    <a:pt x="65913" y="65912"/>
                  </a:lnTo>
                  <a:lnTo>
                    <a:pt x="38353" y="99187"/>
                  </a:lnTo>
                  <a:lnTo>
                    <a:pt x="17652" y="137413"/>
                  </a:lnTo>
                  <a:lnTo>
                    <a:pt x="4572" y="179704"/>
                  </a:lnTo>
                  <a:lnTo>
                    <a:pt x="0" y="225043"/>
                  </a:lnTo>
                  <a:lnTo>
                    <a:pt x="0" y="1125092"/>
                  </a:lnTo>
                  <a:lnTo>
                    <a:pt x="4572" y="1170431"/>
                  </a:lnTo>
                  <a:lnTo>
                    <a:pt x="17652" y="1212722"/>
                  </a:lnTo>
                  <a:lnTo>
                    <a:pt x="38353" y="1250949"/>
                  </a:lnTo>
                  <a:lnTo>
                    <a:pt x="65913" y="1284223"/>
                  </a:lnTo>
                  <a:lnTo>
                    <a:pt x="99187" y="1311655"/>
                  </a:lnTo>
                  <a:lnTo>
                    <a:pt x="137414" y="1332483"/>
                  </a:lnTo>
                  <a:lnTo>
                    <a:pt x="179577" y="1345564"/>
                  </a:lnTo>
                  <a:lnTo>
                    <a:pt x="224917" y="1350136"/>
                  </a:lnTo>
                  <a:lnTo>
                    <a:pt x="1701038" y="1350136"/>
                  </a:lnTo>
                  <a:lnTo>
                    <a:pt x="1746377" y="1345564"/>
                  </a:lnTo>
                  <a:lnTo>
                    <a:pt x="1788541" y="1332483"/>
                  </a:lnTo>
                  <a:lnTo>
                    <a:pt x="1826768" y="1311655"/>
                  </a:lnTo>
                  <a:lnTo>
                    <a:pt x="1860042" y="1284223"/>
                  </a:lnTo>
                  <a:lnTo>
                    <a:pt x="1887601" y="1250949"/>
                  </a:lnTo>
                  <a:lnTo>
                    <a:pt x="1908302" y="1212722"/>
                  </a:lnTo>
                  <a:lnTo>
                    <a:pt x="1921383" y="1170431"/>
                  </a:lnTo>
                  <a:lnTo>
                    <a:pt x="1925954" y="1125092"/>
                  </a:lnTo>
                  <a:lnTo>
                    <a:pt x="1925954" y="225043"/>
                  </a:lnTo>
                  <a:lnTo>
                    <a:pt x="1921383" y="179704"/>
                  </a:lnTo>
                  <a:lnTo>
                    <a:pt x="1908302" y="137413"/>
                  </a:lnTo>
                  <a:lnTo>
                    <a:pt x="1887601" y="99187"/>
                  </a:lnTo>
                  <a:lnTo>
                    <a:pt x="1860042" y="65912"/>
                  </a:lnTo>
                  <a:lnTo>
                    <a:pt x="1826768" y="38480"/>
                  </a:lnTo>
                  <a:lnTo>
                    <a:pt x="1788541" y="17652"/>
                  </a:lnTo>
                  <a:lnTo>
                    <a:pt x="1746377" y="4571"/>
                  </a:lnTo>
                  <a:lnTo>
                    <a:pt x="1701038" y="0"/>
                  </a:lnTo>
                  <a:close/>
                </a:path>
              </a:pathLst>
            </a:custGeom>
            <a:solidFill>
              <a:srgbClr val="D1D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24493" y="2961894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0" y="225043"/>
                  </a:moveTo>
                  <a:lnTo>
                    <a:pt x="4572" y="179704"/>
                  </a:lnTo>
                  <a:lnTo>
                    <a:pt x="17652" y="137413"/>
                  </a:lnTo>
                  <a:lnTo>
                    <a:pt x="38353" y="99186"/>
                  </a:lnTo>
                  <a:lnTo>
                    <a:pt x="65912" y="65912"/>
                  </a:lnTo>
                  <a:lnTo>
                    <a:pt x="99186" y="38480"/>
                  </a:lnTo>
                  <a:lnTo>
                    <a:pt x="137413" y="17652"/>
                  </a:lnTo>
                  <a:lnTo>
                    <a:pt x="179577" y="4571"/>
                  </a:lnTo>
                  <a:lnTo>
                    <a:pt x="224916" y="0"/>
                  </a:lnTo>
                  <a:lnTo>
                    <a:pt x="1701037" y="0"/>
                  </a:lnTo>
                  <a:lnTo>
                    <a:pt x="1746377" y="4571"/>
                  </a:lnTo>
                  <a:lnTo>
                    <a:pt x="1788540" y="17652"/>
                  </a:lnTo>
                  <a:lnTo>
                    <a:pt x="1826767" y="38480"/>
                  </a:lnTo>
                  <a:lnTo>
                    <a:pt x="1860041" y="65912"/>
                  </a:lnTo>
                  <a:lnTo>
                    <a:pt x="1887601" y="99186"/>
                  </a:lnTo>
                  <a:lnTo>
                    <a:pt x="1908302" y="137413"/>
                  </a:lnTo>
                  <a:lnTo>
                    <a:pt x="1921382" y="179704"/>
                  </a:lnTo>
                  <a:lnTo>
                    <a:pt x="1925954" y="225043"/>
                  </a:lnTo>
                  <a:lnTo>
                    <a:pt x="1925954" y="1125092"/>
                  </a:lnTo>
                  <a:lnTo>
                    <a:pt x="1921382" y="1170431"/>
                  </a:lnTo>
                  <a:lnTo>
                    <a:pt x="1908302" y="1212722"/>
                  </a:lnTo>
                  <a:lnTo>
                    <a:pt x="1887601" y="1250949"/>
                  </a:lnTo>
                  <a:lnTo>
                    <a:pt x="1860041" y="1284223"/>
                  </a:lnTo>
                  <a:lnTo>
                    <a:pt x="1826767" y="1311655"/>
                  </a:lnTo>
                  <a:lnTo>
                    <a:pt x="1788540" y="1332483"/>
                  </a:lnTo>
                  <a:lnTo>
                    <a:pt x="1746377" y="1345564"/>
                  </a:lnTo>
                  <a:lnTo>
                    <a:pt x="1701037" y="1350136"/>
                  </a:lnTo>
                  <a:lnTo>
                    <a:pt x="224916" y="1350136"/>
                  </a:lnTo>
                  <a:lnTo>
                    <a:pt x="179577" y="1345564"/>
                  </a:lnTo>
                  <a:lnTo>
                    <a:pt x="137413" y="1332483"/>
                  </a:lnTo>
                  <a:lnTo>
                    <a:pt x="99186" y="1311655"/>
                  </a:lnTo>
                  <a:lnTo>
                    <a:pt x="65912" y="1284223"/>
                  </a:lnTo>
                  <a:lnTo>
                    <a:pt x="38353" y="1250949"/>
                  </a:lnTo>
                  <a:lnTo>
                    <a:pt x="17652" y="1212722"/>
                  </a:lnTo>
                  <a:lnTo>
                    <a:pt x="4572" y="1170431"/>
                  </a:lnTo>
                  <a:lnTo>
                    <a:pt x="0" y="1125092"/>
                  </a:lnTo>
                  <a:lnTo>
                    <a:pt x="0" y="225043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917051" y="3338321"/>
            <a:ext cx="1139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605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Feature Extraction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45408" y="1850135"/>
            <a:ext cx="6844665" cy="4348480"/>
            <a:chOff x="3645408" y="1850135"/>
            <a:chExt cx="6844665" cy="434848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5408" y="1926335"/>
              <a:ext cx="624839" cy="4084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689604" y="1949195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90366" y="1949957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9998">
              <a:solidFill>
                <a:srgbClr val="768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8276" y="1872995"/>
              <a:ext cx="624840" cy="40690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063996" y="1894331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64758" y="1895093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399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9998">
              <a:solidFill>
                <a:srgbClr val="768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60764" y="1933955"/>
              <a:ext cx="513587" cy="110337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212579" y="1949195"/>
              <a:ext cx="410209" cy="1011555"/>
            </a:xfrm>
            <a:custGeom>
              <a:avLst/>
              <a:gdLst/>
              <a:ahLst/>
              <a:cxnLst/>
              <a:rect l="l" t="t" r="r" b="b"/>
              <a:pathLst>
                <a:path w="410209" h="1011555">
                  <a:moveTo>
                    <a:pt x="307467" y="0"/>
                  </a:moveTo>
                  <a:lnTo>
                    <a:pt x="102489" y="0"/>
                  </a:lnTo>
                  <a:lnTo>
                    <a:pt x="102489" y="806068"/>
                  </a:lnTo>
                  <a:lnTo>
                    <a:pt x="0" y="806068"/>
                  </a:lnTo>
                  <a:lnTo>
                    <a:pt x="204977" y="1011427"/>
                  </a:lnTo>
                  <a:lnTo>
                    <a:pt x="409955" y="806068"/>
                  </a:lnTo>
                  <a:lnTo>
                    <a:pt x="307467" y="806068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13342" y="1949957"/>
              <a:ext cx="410209" cy="1011555"/>
            </a:xfrm>
            <a:custGeom>
              <a:avLst/>
              <a:gdLst/>
              <a:ahLst/>
              <a:cxnLst/>
              <a:rect l="l" t="t" r="r" b="b"/>
              <a:pathLst>
                <a:path w="410209" h="1011555">
                  <a:moveTo>
                    <a:pt x="0" y="806068"/>
                  </a:moveTo>
                  <a:lnTo>
                    <a:pt x="102488" y="806068"/>
                  </a:lnTo>
                  <a:lnTo>
                    <a:pt x="102488" y="0"/>
                  </a:lnTo>
                  <a:lnTo>
                    <a:pt x="307466" y="0"/>
                  </a:lnTo>
                  <a:lnTo>
                    <a:pt x="307466" y="806068"/>
                  </a:lnTo>
                  <a:lnTo>
                    <a:pt x="409955" y="806068"/>
                  </a:lnTo>
                  <a:lnTo>
                    <a:pt x="204977" y="1011427"/>
                  </a:lnTo>
                  <a:lnTo>
                    <a:pt x="0" y="806068"/>
                  </a:lnTo>
                  <a:close/>
                </a:path>
              </a:pathLst>
            </a:custGeom>
            <a:ln w="9998">
              <a:solidFill>
                <a:srgbClr val="006F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9536" y="1850135"/>
              <a:ext cx="1054607" cy="40843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523732" y="1872995"/>
              <a:ext cx="962660" cy="304800"/>
            </a:xfrm>
            <a:custGeom>
              <a:avLst/>
              <a:gdLst/>
              <a:ahLst/>
              <a:cxnLst/>
              <a:rect l="l" t="t" r="r" b="b"/>
              <a:pathLst>
                <a:path w="962659" h="304800">
                  <a:moveTo>
                    <a:pt x="810387" y="0"/>
                  </a:moveTo>
                  <a:lnTo>
                    <a:pt x="810387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810387" y="228600"/>
                  </a:lnTo>
                  <a:lnTo>
                    <a:pt x="810387" y="304800"/>
                  </a:lnTo>
                  <a:lnTo>
                    <a:pt x="962660" y="152400"/>
                  </a:lnTo>
                  <a:lnTo>
                    <a:pt x="81038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524494" y="1873757"/>
              <a:ext cx="962660" cy="304800"/>
            </a:xfrm>
            <a:custGeom>
              <a:avLst/>
              <a:gdLst/>
              <a:ahLst/>
              <a:cxnLst/>
              <a:rect l="l" t="t" r="r" b="b"/>
              <a:pathLst>
                <a:path w="962659" h="304800">
                  <a:moveTo>
                    <a:pt x="0" y="76200"/>
                  </a:moveTo>
                  <a:lnTo>
                    <a:pt x="810386" y="76200"/>
                  </a:lnTo>
                  <a:lnTo>
                    <a:pt x="810386" y="0"/>
                  </a:lnTo>
                  <a:lnTo>
                    <a:pt x="962659" y="152400"/>
                  </a:lnTo>
                  <a:lnTo>
                    <a:pt x="810386" y="304800"/>
                  </a:lnTo>
                  <a:lnTo>
                    <a:pt x="810386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9998">
              <a:solidFill>
                <a:srgbClr val="768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84108" y="4777735"/>
              <a:ext cx="2005583" cy="142037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523732" y="4779263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1701038" y="0"/>
                  </a:moveTo>
                  <a:lnTo>
                    <a:pt x="224917" y="0"/>
                  </a:lnTo>
                  <a:lnTo>
                    <a:pt x="179577" y="4572"/>
                  </a:lnTo>
                  <a:lnTo>
                    <a:pt x="137414" y="17653"/>
                  </a:lnTo>
                  <a:lnTo>
                    <a:pt x="99187" y="38481"/>
                  </a:lnTo>
                  <a:lnTo>
                    <a:pt x="65913" y="65912"/>
                  </a:lnTo>
                  <a:lnTo>
                    <a:pt x="38353" y="99187"/>
                  </a:lnTo>
                  <a:lnTo>
                    <a:pt x="17652" y="137413"/>
                  </a:lnTo>
                  <a:lnTo>
                    <a:pt x="4572" y="179578"/>
                  </a:lnTo>
                  <a:lnTo>
                    <a:pt x="0" y="224917"/>
                  </a:lnTo>
                  <a:lnTo>
                    <a:pt x="0" y="1125016"/>
                  </a:lnTo>
                  <a:lnTo>
                    <a:pt x="4572" y="1170355"/>
                  </a:lnTo>
                  <a:lnTo>
                    <a:pt x="17652" y="1212596"/>
                  </a:lnTo>
                  <a:lnTo>
                    <a:pt x="38353" y="1250810"/>
                  </a:lnTo>
                  <a:lnTo>
                    <a:pt x="65913" y="1284122"/>
                  </a:lnTo>
                  <a:lnTo>
                    <a:pt x="99187" y="1311592"/>
                  </a:lnTo>
                  <a:lnTo>
                    <a:pt x="137414" y="1332344"/>
                  </a:lnTo>
                  <a:lnTo>
                    <a:pt x="179577" y="1345450"/>
                  </a:lnTo>
                  <a:lnTo>
                    <a:pt x="224917" y="1350022"/>
                  </a:lnTo>
                  <a:lnTo>
                    <a:pt x="1701038" y="1350022"/>
                  </a:lnTo>
                  <a:lnTo>
                    <a:pt x="1746377" y="1345450"/>
                  </a:lnTo>
                  <a:lnTo>
                    <a:pt x="1788541" y="1332344"/>
                  </a:lnTo>
                  <a:lnTo>
                    <a:pt x="1826768" y="1311592"/>
                  </a:lnTo>
                  <a:lnTo>
                    <a:pt x="1860042" y="1284122"/>
                  </a:lnTo>
                  <a:lnTo>
                    <a:pt x="1887601" y="1250810"/>
                  </a:lnTo>
                  <a:lnTo>
                    <a:pt x="1908302" y="1212596"/>
                  </a:lnTo>
                  <a:lnTo>
                    <a:pt x="1921383" y="1170355"/>
                  </a:lnTo>
                  <a:lnTo>
                    <a:pt x="1925954" y="1125016"/>
                  </a:lnTo>
                  <a:lnTo>
                    <a:pt x="1925954" y="224917"/>
                  </a:lnTo>
                  <a:lnTo>
                    <a:pt x="1921383" y="179578"/>
                  </a:lnTo>
                  <a:lnTo>
                    <a:pt x="1908302" y="137413"/>
                  </a:lnTo>
                  <a:lnTo>
                    <a:pt x="1887601" y="99187"/>
                  </a:lnTo>
                  <a:lnTo>
                    <a:pt x="1860042" y="65912"/>
                  </a:lnTo>
                  <a:lnTo>
                    <a:pt x="1826768" y="38481"/>
                  </a:lnTo>
                  <a:lnTo>
                    <a:pt x="1788541" y="17653"/>
                  </a:lnTo>
                  <a:lnTo>
                    <a:pt x="1746377" y="4572"/>
                  </a:lnTo>
                  <a:lnTo>
                    <a:pt x="1701038" y="0"/>
                  </a:lnTo>
                  <a:close/>
                </a:path>
              </a:pathLst>
            </a:custGeom>
            <a:solidFill>
              <a:srgbClr val="D1D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524494" y="4780025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0" y="224917"/>
                  </a:moveTo>
                  <a:lnTo>
                    <a:pt x="4572" y="179578"/>
                  </a:lnTo>
                  <a:lnTo>
                    <a:pt x="17652" y="137413"/>
                  </a:lnTo>
                  <a:lnTo>
                    <a:pt x="38353" y="99187"/>
                  </a:lnTo>
                  <a:lnTo>
                    <a:pt x="65912" y="65912"/>
                  </a:lnTo>
                  <a:lnTo>
                    <a:pt x="99186" y="38481"/>
                  </a:lnTo>
                  <a:lnTo>
                    <a:pt x="137413" y="17653"/>
                  </a:lnTo>
                  <a:lnTo>
                    <a:pt x="179577" y="4572"/>
                  </a:lnTo>
                  <a:lnTo>
                    <a:pt x="224916" y="0"/>
                  </a:lnTo>
                  <a:lnTo>
                    <a:pt x="1701037" y="0"/>
                  </a:lnTo>
                  <a:lnTo>
                    <a:pt x="1746377" y="4572"/>
                  </a:lnTo>
                  <a:lnTo>
                    <a:pt x="1788540" y="17653"/>
                  </a:lnTo>
                  <a:lnTo>
                    <a:pt x="1826767" y="38481"/>
                  </a:lnTo>
                  <a:lnTo>
                    <a:pt x="1860041" y="65912"/>
                  </a:lnTo>
                  <a:lnTo>
                    <a:pt x="1887601" y="99187"/>
                  </a:lnTo>
                  <a:lnTo>
                    <a:pt x="1908302" y="137413"/>
                  </a:lnTo>
                  <a:lnTo>
                    <a:pt x="1921382" y="179578"/>
                  </a:lnTo>
                  <a:lnTo>
                    <a:pt x="1925954" y="224917"/>
                  </a:lnTo>
                  <a:lnTo>
                    <a:pt x="1925954" y="1125016"/>
                  </a:lnTo>
                  <a:lnTo>
                    <a:pt x="1921382" y="1170355"/>
                  </a:lnTo>
                  <a:lnTo>
                    <a:pt x="1908302" y="1212596"/>
                  </a:lnTo>
                  <a:lnTo>
                    <a:pt x="1887601" y="1250810"/>
                  </a:lnTo>
                  <a:lnTo>
                    <a:pt x="1860041" y="1284122"/>
                  </a:lnTo>
                  <a:lnTo>
                    <a:pt x="1826767" y="1311592"/>
                  </a:lnTo>
                  <a:lnTo>
                    <a:pt x="1788540" y="1332344"/>
                  </a:lnTo>
                  <a:lnTo>
                    <a:pt x="1746377" y="1345450"/>
                  </a:lnTo>
                  <a:lnTo>
                    <a:pt x="1701037" y="1350022"/>
                  </a:lnTo>
                  <a:lnTo>
                    <a:pt x="224916" y="1350022"/>
                  </a:lnTo>
                  <a:lnTo>
                    <a:pt x="179577" y="1345450"/>
                  </a:lnTo>
                  <a:lnTo>
                    <a:pt x="137413" y="1332344"/>
                  </a:lnTo>
                  <a:lnTo>
                    <a:pt x="99186" y="1311592"/>
                  </a:lnTo>
                  <a:lnTo>
                    <a:pt x="65912" y="1284122"/>
                  </a:lnTo>
                  <a:lnTo>
                    <a:pt x="38353" y="1250810"/>
                  </a:lnTo>
                  <a:lnTo>
                    <a:pt x="17652" y="1212596"/>
                  </a:lnTo>
                  <a:lnTo>
                    <a:pt x="4572" y="1170355"/>
                  </a:lnTo>
                  <a:lnTo>
                    <a:pt x="0" y="1125016"/>
                  </a:lnTo>
                  <a:lnTo>
                    <a:pt x="0" y="224917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788145" y="4882642"/>
            <a:ext cx="14109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317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Object Recognition/ Machine Learning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333053" y="3296221"/>
            <a:ext cx="7357109" cy="2065655"/>
            <a:chOff x="2333053" y="3296221"/>
            <a:chExt cx="7357109" cy="2065655"/>
          </a:xfrm>
        </p:grpSpPr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97923" y="4280916"/>
              <a:ext cx="391668" cy="67818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349739" y="4294632"/>
              <a:ext cx="287655" cy="588010"/>
            </a:xfrm>
            <a:custGeom>
              <a:avLst/>
              <a:gdLst/>
              <a:ahLst/>
              <a:cxnLst/>
              <a:rect l="l" t="t" r="r" b="b"/>
              <a:pathLst>
                <a:path w="287654" h="588010">
                  <a:moveTo>
                    <a:pt x="215645" y="0"/>
                  </a:moveTo>
                  <a:lnTo>
                    <a:pt x="71881" y="0"/>
                  </a:lnTo>
                  <a:lnTo>
                    <a:pt x="71881" y="443738"/>
                  </a:lnTo>
                  <a:lnTo>
                    <a:pt x="0" y="443738"/>
                  </a:lnTo>
                  <a:lnTo>
                    <a:pt x="143890" y="588010"/>
                  </a:lnTo>
                  <a:lnTo>
                    <a:pt x="287527" y="443738"/>
                  </a:lnTo>
                  <a:lnTo>
                    <a:pt x="215645" y="443738"/>
                  </a:lnTo>
                  <a:lnTo>
                    <a:pt x="2156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350501" y="4295394"/>
              <a:ext cx="287655" cy="588010"/>
            </a:xfrm>
            <a:custGeom>
              <a:avLst/>
              <a:gdLst/>
              <a:ahLst/>
              <a:cxnLst/>
              <a:rect l="l" t="t" r="r" b="b"/>
              <a:pathLst>
                <a:path w="287654" h="588010">
                  <a:moveTo>
                    <a:pt x="0" y="443737"/>
                  </a:moveTo>
                  <a:lnTo>
                    <a:pt x="71881" y="443737"/>
                  </a:lnTo>
                  <a:lnTo>
                    <a:pt x="71881" y="0"/>
                  </a:lnTo>
                  <a:lnTo>
                    <a:pt x="215646" y="0"/>
                  </a:lnTo>
                  <a:lnTo>
                    <a:pt x="215646" y="443737"/>
                  </a:lnTo>
                  <a:lnTo>
                    <a:pt x="287527" y="443737"/>
                  </a:lnTo>
                  <a:lnTo>
                    <a:pt x="143891" y="588009"/>
                  </a:lnTo>
                  <a:lnTo>
                    <a:pt x="0" y="443737"/>
                  </a:lnTo>
                  <a:close/>
                </a:path>
              </a:pathLst>
            </a:custGeom>
            <a:ln w="9998">
              <a:solidFill>
                <a:srgbClr val="006F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317492" y="4053840"/>
              <a:ext cx="401320" cy="414655"/>
            </a:xfrm>
            <a:custGeom>
              <a:avLst/>
              <a:gdLst/>
              <a:ahLst/>
              <a:cxnLst/>
              <a:rect l="l" t="t" r="r" b="b"/>
              <a:pathLst>
                <a:path w="401320" h="414654">
                  <a:moveTo>
                    <a:pt x="300609" y="0"/>
                  </a:moveTo>
                  <a:lnTo>
                    <a:pt x="300609" y="103505"/>
                  </a:lnTo>
                  <a:lnTo>
                    <a:pt x="0" y="103505"/>
                  </a:lnTo>
                  <a:lnTo>
                    <a:pt x="0" y="310642"/>
                  </a:lnTo>
                  <a:lnTo>
                    <a:pt x="300609" y="310642"/>
                  </a:lnTo>
                  <a:lnTo>
                    <a:pt x="300609" y="414147"/>
                  </a:lnTo>
                  <a:lnTo>
                    <a:pt x="400812" y="207010"/>
                  </a:lnTo>
                  <a:lnTo>
                    <a:pt x="300609" y="0"/>
                  </a:lnTo>
                  <a:close/>
                </a:path>
              </a:pathLst>
            </a:custGeom>
            <a:solidFill>
              <a:srgbClr val="006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17492" y="4053840"/>
              <a:ext cx="401320" cy="414655"/>
            </a:xfrm>
            <a:custGeom>
              <a:avLst/>
              <a:gdLst/>
              <a:ahLst/>
              <a:cxnLst/>
              <a:rect l="l" t="t" r="r" b="b"/>
              <a:pathLst>
                <a:path w="401320" h="414654">
                  <a:moveTo>
                    <a:pt x="0" y="103505"/>
                  </a:moveTo>
                  <a:lnTo>
                    <a:pt x="300609" y="103505"/>
                  </a:lnTo>
                  <a:lnTo>
                    <a:pt x="300609" y="0"/>
                  </a:lnTo>
                  <a:lnTo>
                    <a:pt x="400812" y="207010"/>
                  </a:lnTo>
                  <a:lnTo>
                    <a:pt x="300609" y="414147"/>
                  </a:lnTo>
                  <a:lnTo>
                    <a:pt x="300609" y="310642"/>
                  </a:lnTo>
                  <a:lnTo>
                    <a:pt x="0" y="310642"/>
                  </a:lnTo>
                  <a:lnTo>
                    <a:pt x="0" y="10350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42388" y="3305556"/>
              <a:ext cx="2002536" cy="197815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337816" y="3300984"/>
              <a:ext cx="2011680" cy="1988820"/>
            </a:xfrm>
            <a:custGeom>
              <a:avLst/>
              <a:gdLst/>
              <a:ahLst/>
              <a:cxnLst/>
              <a:rect l="l" t="t" r="r" b="b"/>
              <a:pathLst>
                <a:path w="2011679" h="1988820">
                  <a:moveTo>
                    <a:pt x="0" y="1988819"/>
                  </a:moveTo>
                  <a:lnTo>
                    <a:pt x="2011426" y="1988819"/>
                  </a:lnTo>
                  <a:lnTo>
                    <a:pt x="2011426" y="0"/>
                  </a:lnTo>
                  <a:lnTo>
                    <a:pt x="0" y="0"/>
                  </a:lnTo>
                  <a:lnTo>
                    <a:pt x="0" y="198881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13732" y="3334512"/>
              <a:ext cx="1969008" cy="201777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709160" y="3329940"/>
              <a:ext cx="1978660" cy="2026920"/>
            </a:xfrm>
            <a:custGeom>
              <a:avLst/>
              <a:gdLst/>
              <a:ahLst/>
              <a:cxnLst/>
              <a:rect l="l" t="t" r="r" b="b"/>
              <a:pathLst>
                <a:path w="1978659" h="2026920">
                  <a:moveTo>
                    <a:pt x="0" y="2026666"/>
                  </a:moveTo>
                  <a:lnTo>
                    <a:pt x="1978151" y="2026666"/>
                  </a:lnTo>
                  <a:lnTo>
                    <a:pt x="1978151" y="0"/>
                  </a:lnTo>
                  <a:lnTo>
                    <a:pt x="0" y="0"/>
                  </a:lnTo>
                  <a:lnTo>
                    <a:pt x="0" y="202666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Title 48">
            <a:extLst>
              <a:ext uri="{FF2B5EF4-FFF2-40B4-BE49-F238E27FC236}">
                <a16:creationId xmlns:a16="http://schemas.microsoft.com/office/drawing/2014/main" id="{3168581B-9091-7908-F39B-2263FFA0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Enhancement</a:t>
            </a:r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58950" y="1367282"/>
            <a:ext cx="1938020" cy="1360805"/>
            <a:chOff x="1758950" y="1367282"/>
            <a:chExt cx="1938020" cy="1360805"/>
          </a:xfrm>
        </p:grpSpPr>
        <p:sp>
          <p:nvSpPr>
            <p:cNvPr id="3" name="object 3"/>
            <p:cNvSpPr/>
            <p:nvPr/>
          </p:nvSpPr>
          <p:spPr>
            <a:xfrm>
              <a:off x="1763268" y="1371600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1702434" y="0"/>
                  </a:moveTo>
                  <a:lnTo>
                    <a:pt x="225044" y="0"/>
                  </a:lnTo>
                  <a:lnTo>
                    <a:pt x="179705" y="4572"/>
                  </a:lnTo>
                  <a:lnTo>
                    <a:pt x="137413" y="17652"/>
                  </a:lnTo>
                  <a:lnTo>
                    <a:pt x="99187" y="38480"/>
                  </a:lnTo>
                  <a:lnTo>
                    <a:pt x="65912" y="65912"/>
                  </a:lnTo>
                  <a:lnTo>
                    <a:pt x="38481" y="99187"/>
                  </a:lnTo>
                  <a:lnTo>
                    <a:pt x="17652" y="137413"/>
                  </a:lnTo>
                  <a:lnTo>
                    <a:pt x="4571" y="179577"/>
                  </a:lnTo>
                  <a:lnTo>
                    <a:pt x="0" y="224916"/>
                  </a:lnTo>
                  <a:lnTo>
                    <a:pt x="0" y="1125092"/>
                  </a:lnTo>
                  <a:lnTo>
                    <a:pt x="4571" y="1170432"/>
                  </a:lnTo>
                  <a:lnTo>
                    <a:pt x="17652" y="1212596"/>
                  </a:lnTo>
                  <a:lnTo>
                    <a:pt x="38481" y="1250823"/>
                  </a:lnTo>
                  <a:lnTo>
                    <a:pt x="65912" y="1284224"/>
                  </a:lnTo>
                  <a:lnTo>
                    <a:pt x="99187" y="1311655"/>
                  </a:lnTo>
                  <a:lnTo>
                    <a:pt x="137413" y="1332484"/>
                  </a:lnTo>
                  <a:lnTo>
                    <a:pt x="179705" y="1345564"/>
                  </a:lnTo>
                  <a:lnTo>
                    <a:pt x="225044" y="1350137"/>
                  </a:lnTo>
                  <a:lnTo>
                    <a:pt x="1702434" y="1350137"/>
                  </a:lnTo>
                  <a:lnTo>
                    <a:pt x="1747773" y="1345564"/>
                  </a:lnTo>
                  <a:lnTo>
                    <a:pt x="1789937" y="1332484"/>
                  </a:lnTo>
                  <a:lnTo>
                    <a:pt x="1828165" y="1311655"/>
                  </a:lnTo>
                  <a:lnTo>
                    <a:pt x="1861439" y="1284224"/>
                  </a:lnTo>
                  <a:lnTo>
                    <a:pt x="1888997" y="1250823"/>
                  </a:lnTo>
                  <a:lnTo>
                    <a:pt x="1909698" y="1212596"/>
                  </a:lnTo>
                  <a:lnTo>
                    <a:pt x="1922780" y="1170432"/>
                  </a:lnTo>
                  <a:lnTo>
                    <a:pt x="1927352" y="1125092"/>
                  </a:lnTo>
                  <a:lnTo>
                    <a:pt x="1927352" y="224916"/>
                  </a:lnTo>
                  <a:lnTo>
                    <a:pt x="1922780" y="179577"/>
                  </a:lnTo>
                  <a:lnTo>
                    <a:pt x="1909698" y="137413"/>
                  </a:lnTo>
                  <a:lnTo>
                    <a:pt x="1888997" y="99187"/>
                  </a:lnTo>
                  <a:lnTo>
                    <a:pt x="1861439" y="65912"/>
                  </a:lnTo>
                  <a:lnTo>
                    <a:pt x="1828165" y="38480"/>
                  </a:lnTo>
                  <a:lnTo>
                    <a:pt x="1789937" y="17652"/>
                  </a:lnTo>
                  <a:lnTo>
                    <a:pt x="1747773" y="4572"/>
                  </a:lnTo>
                  <a:lnTo>
                    <a:pt x="1702434" y="0"/>
                  </a:lnTo>
                  <a:close/>
                </a:path>
              </a:pathLst>
            </a:custGeom>
            <a:solidFill>
              <a:srgbClr val="D1D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64030" y="1372362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0" y="224916"/>
                  </a:moveTo>
                  <a:lnTo>
                    <a:pt x="4571" y="179577"/>
                  </a:lnTo>
                  <a:lnTo>
                    <a:pt x="17652" y="137413"/>
                  </a:lnTo>
                  <a:lnTo>
                    <a:pt x="38481" y="99187"/>
                  </a:lnTo>
                  <a:lnTo>
                    <a:pt x="65912" y="65912"/>
                  </a:lnTo>
                  <a:lnTo>
                    <a:pt x="99187" y="38480"/>
                  </a:lnTo>
                  <a:lnTo>
                    <a:pt x="137413" y="17652"/>
                  </a:lnTo>
                  <a:lnTo>
                    <a:pt x="179705" y="4572"/>
                  </a:lnTo>
                  <a:lnTo>
                    <a:pt x="225044" y="0"/>
                  </a:lnTo>
                  <a:lnTo>
                    <a:pt x="1702434" y="0"/>
                  </a:lnTo>
                  <a:lnTo>
                    <a:pt x="1747773" y="4572"/>
                  </a:lnTo>
                  <a:lnTo>
                    <a:pt x="1789937" y="17652"/>
                  </a:lnTo>
                  <a:lnTo>
                    <a:pt x="1828165" y="38480"/>
                  </a:lnTo>
                  <a:lnTo>
                    <a:pt x="1861439" y="65912"/>
                  </a:lnTo>
                  <a:lnTo>
                    <a:pt x="1888997" y="99187"/>
                  </a:lnTo>
                  <a:lnTo>
                    <a:pt x="1909698" y="137413"/>
                  </a:lnTo>
                  <a:lnTo>
                    <a:pt x="1922780" y="179577"/>
                  </a:lnTo>
                  <a:lnTo>
                    <a:pt x="1927352" y="224916"/>
                  </a:lnTo>
                  <a:lnTo>
                    <a:pt x="1927352" y="1125092"/>
                  </a:lnTo>
                  <a:lnTo>
                    <a:pt x="1922780" y="1170432"/>
                  </a:lnTo>
                  <a:lnTo>
                    <a:pt x="1909698" y="1212596"/>
                  </a:lnTo>
                  <a:lnTo>
                    <a:pt x="1888997" y="1250823"/>
                  </a:lnTo>
                  <a:lnTo>
                    <a:pt x="1861439" y="1284224"/>
                  </a:lnTo>
                  <a:lnTo>
                    <a:pt x="1828165" y="1311655"/>
                  </a:lnTo>
                  <a:lnTo>
                    <a:pt x="1789937" y="1332484"/>
                  </a:lnTo>
                  <a:lnTo>
                    <a:pt x="1747773" y="1345564"/>
                  </a:lnTo>
                  <a:lnTo>
                    <a:pt x="1702434" y="1350137"/>
                  </a:lnTo>
                  <a:lnTo>
                    <a:pt x="225044" y="1350137"/>
                  </a:lnTo>
                  <a:lnTo>
                    <a:pt x="179705" y="1345564"/>
                  </a:lnTo>
                  <a:lnTo>
                    <a:pt x="137413" y="1332484"/>
                  </a:lnTo>
                  <a:lnTo>
                    <a:pt x="99187" y="1311655"/>
                  </a:lnTo>
                  <a:lnTo>
                    <a:pt x="65912" y="1284224"/>
                  </a:lnTo>
                  <a:lnTo>
                    <a:pt x="38481" y="1250823"/>
                  </a:lnTo>
                  <a:lnTo>
                    <a:pt x="17652" y="1212596"/>
                  </a:lnTo>
                  <a:lnTo>
                    <a:pt x="4571" y="1170432"/>
                  </a:lnTo>
                  <a:lnTo>
                    <a:pt x="0" y="1125092"/>
                  </a:lnTo>
                  <a:lnTo>
                    <a:pt x="0" y="224916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094102" y="1747850"/>
            <a:ext cx="12585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Arial"/>
                <a:cs typeface="Arial"/>
              </a:rPr>
              <a:t>Acquisition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187952" y="1367282"/>
            <a:ext cx="2002789" cy="1424940"/>
            <a:chOff x="4187952" y="1367282"/>
            <a:chExt cx="2002789" cy="14249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7952" y="1370076"/>
              <a:ext cx="2002536" cy="14218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23004" y="1371600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1702308" y="0"/>
                  </a:moveTo>
                  <a:lnTo>
                    <a:pt x="225171" y="0"/>
                  </a:lnTo>
                  <a:lnTo>
                    <a:pt x="179705" y="4572"/>
                  </a:lnTo>
                  <a:lnTo>
                    <a:pt x="137413" y="17652"/>
                  </a:lnTo>
                  <a:lnTo>
                    <a:pt x="99187" y="38480"/>
                  </a:lnTo>
                  <a:lnTo>
                    <a:pt x="65912" y="65912"/>
                  </a:lnTo>
                  <a:lnTo>
                    <a:pt x="38481" y="99187"/>
                  </a:lnTo>
                  <a:lnTo>
                    <a:pt x="17653" y="137413"/>
                  </a:lnTo>
                  <a:lnTo>
                    <a:pt x="4572" y="179577"/>
                  </a:lnTo>
                  <a:lnTo>
                    <a:pt x="0" y="224916"/>
                  </a:lnTo>
                  <a:lnTo>
                    <a:pt x="0" y="1125092"/>
                  </a:lnTo>
                  <a:lnTo>
                    <a:pt x="4572" y="1170432"/>
                  </a:lnTo>
                  <a:lnTo>
                    <a:pt x="17653" y="1212596"/>
                  </a:lnTo>
                  <a:lnTo>
                    <a:pt x="38481" y="1250823"/>
                  </a:lnTo>
                  <a:lnTo>
                    <a:pt x="65912" y="1284224"/>
                  </a:lnTo>
                  <a:lnTo>
                    <a:pt x="99187" y="1311655"/>
                  </a:lnTo>
                  <a:lnTo>
                    <a:pt x="137413" y="1332484"/>
                  </a:lnTo>
                  <a:lnTo>
                    <a:pt x="179705" y="1345564"/>
                  </a:lnTo>
                  <a:lnTo>
                    <a:pt x="225171" y="1350137"/>
                  </a:lnTo>
                  <a:lnTo>
                    <a:pt x="1702308" y="1350137"/>
                  </a:lnTo>
                  <a:lnTo>
                    <a:pt x="1747647" y="1345564"/>
                  </a:lnTo>
                  <a:lnTo>
                    <a:pt x="1789938" y="1332484"/>
                  </a:lnTo>
                  <a:lnTo>
                    <a:pt x="1828165" y="1311655"/>
                  </a:lnTo>
                  <a:lnTo>
                    <a:pt x="1861566" y="1284224"/>
                  </a:lnTo>
                  <a:lnTo>
                    <a:pt x="1888998" y="1250823"/>
                  </a:lnTo>
                  <a:lnTo>
                    <a:pt x="1909826" y="1212596"/>
                  </a:lnTo>
                  <a:lnTo>
                    <a:pt x="1922907" y="1170432"/>
                  </a:lnTo>
                  <a:lnTo>
                    <a:pt x="1927479" y="1125092"/>
                  </a:lnTo>
                  <a:lnTo>
                    <a:pt x="1927479" y="224916"/>
                  </a:lnTo>
                  <a:lnTo>
                    <a:pt x="1922907" y="179577"/>
                  </a:lnTo>
                  <a:lnTo>
                    <a:pt x="1909826" y="137413"/>
                  </a:lnTo>
                  <a:lnTo>
                    <a:pt x="1888998" y="99187"/>
                  </a:lnTo>
                  <a:lnTo>
                    <a:pt x="1861566" y="65912"/>
                  </a:lnTo>
                  <a:lnTo>
                    <a:pt x="1828165" y="38480"/>
                  </a:lnTo>
                  <a:lnTo>
                    <a:pt x="1789938" y="17652"/>
                  </a:lnTo>
                  <a:lnTo>
                    <a:pt x="1747647" y="4572"/>
                  </a:lnTo>
                  <a:lnTo>
                    <a:pt x="1702308" y="0"/>
                  </a:lnTo>
                  <a:close/>
                </a:path>
              </a:pathLst>
            </a:custGeom>
            <a:solidFill>
              <a:srgbClr val="D1D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23766" y="1372362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0" y="224916"/>
                  </a:moveTo>
                  <a:lnTo>
                    <a:pt x="4572" y="179577"/>
                  </a:lnTo>
                  <a:lnTo>
                    <a:pt x="17653" y="137413"/>
                  </a:lnTo>
                  <a:lnTo>
                    <a:pt x="38481" y="99187"/>
                  </a:lnTo>
                  <a:lnTo>
                    <a:pt x="65912" y="65912"/>
                  </a:lnTo>
                  <a:lnTo>
                    <a:pt x="99187" y="38480"/>
                  </a:lnTo>
                  <a:lnTo>
                    <a:pt x="137413" y="17652"/>
                  </a:lnTo>
                  <a:lnTo>
                    <a:pt x="179705" y="4572"/>
                  </a:lnTo>
                  <a:lnTo>
                    <a:pt x="225171" y="0"/>
                  </a:lnTo>
                  <a:lnTo>
                    <a:pt x="1702308" y="0"/>
                  </a:lnTo>
                  <a:lnTo>
                    <a:pt x="1747647" y="4572"/>
                  </a:lnTo>
                  <a:lnTo>
                    <a:pt x="1789938" y="17652"/>
                  </a:lnTo>
                  <a:lnTo>
                    <a:pt x="1828164" y="38480"/>
                  </a:lnTo>
                  <a:lnTo>
                    <a:pt x="1861566" y="65912"/>
                  </a:lnTo>
                  <a:lnTo>
                    <a:pt x="1888998" y="99187"/>
                  </a:lnTo>
                  <a:lnTo>
                    <a:pt x="1909826" y="137413"/>
                  </a:lnTo>
                  <a:lnTo>
                    <a:pt x="1922907" y="179577"/>
                  </a:lnTo>
                  <a:lnTo>
                    <a:pt x="1927479" y="224916"/>
                  </a:lnTo>
                  <a:lnTo>
                    <a:pt x="1927479" y="1125092"/>
                  </a:lnTo>
                  <a:lnTo>
                    <a:pt x="1922907" y="1170432"/>
                  </a:lnTo>
                  <a:lnTo>
                    <a:pt x="1909826" y="1212596"/>
                  </a:lnTo>
                  <a:lnTo>
                    <a:pt x="1888998" y="1250823"/>
                  </a:lnTo>
                  <a:lnTo>
                    <a:pt x="1861566" y="1284224"/>
                  </a:lnTo>
                  <a:lnTo>
                    <a:pt x="1828164" y="1311655"/>
                  </a:lnTo>
                  <a:lnTo>
                    <a:pt x="1789938" y="1332484"/>
                  </a:lnTo>
                  <a:lnTo>
                    <a:pt x="1747647" y="1345564"/>
                  </a:lnTo>
                  <a:lnTo>
                    <a:pt x="1702308" y="1350137"/>
                  </a:lnTo>
                  <a:lnTo>
                    <a:pt x="225171" y="1350137"/>
                  </a:lnTo>
                  <a:lnTo>
                    <a:pt x="179705" y="1345564"/>
                  </a:lnTo>
                  <a:lnTo>
                    <a:pt x="137413" y="1332484"/>
                  </a:lnTo>
                  <a:lnTo>
                    <a:pt x="99187" y="1311655"/>
                  </a:lnTo>
                  <a:lnTo>
                    <a:pt x="65912" y="1284224"/>
                  </a:lnTo>
                  <a:lnTo>
                    <a:pt x="38481" y="1250823"/>
                  </a:lnTo>
                  <a:lnTo>
                    <a:pt x="17653" y="1212596"/>
                  </a:lnTo>
                  <a:lnTo>
                    <a:pt x="4572" y="1170432"/>
                  </a:lnTo>
                  <a:lnTo>
                    <a:pt x="0" y="1125092"/>
                  </a:lnTo>
                  <a:lnTo>
                    <a:pt x="0" y="224916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565650" y="1747850"/>
            <a:ext cx="12414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Image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Pre-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560819" y="1367282"/>
            <a:ext cx="2002789" cy="1424940"/>
            <a:chOff x="6560819" y="1367282"/>
            <a:chExt cx="2002789" cy="142494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0819" y="1370076"/>
              <a:ext cx="2002535" cy="14218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97395" y="1371600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1701037" y="0"/>
                  </a:moveTo>
                  <a:lnTo>
                    <a:pt x="224789" y="0"/>
                  </a:lnTo>
                  <a:lnTo>
                    <a:pt x="179450" y="4572"/>
                  </a:lnTo>
                  <a:lnTo>
                    <a:pt x="137286" y="17652"/>
                  </a:lnTo>
                  <a:lnTo>
                    <a:pt x="99059" y="38480"/>
                  </a:lnTo>
                  <a:lnTo>
                    <a:pt x="65912" y="65912"/>
                  </a:lnTo>
                  <a:lnTo>
                    <a:pt x="38353" y="99187"/>
                  </a:lnTo>
                  <a:lnTo>
                    <a:pt x="17652" y="137413"/>
                  </a:lnTo>
                  <a:lnTo>
                    <a:pt x="4572" y="179577"/>
                  </a:lnTo>
                  <a:lnTo>
                    <a:pt x="0" y="224916"/>
                  </a:lnTo>
                  <a:lnTo>
                    <a:pt x="0" y="1125092"/>
                  </a:lnTo>
                  <a:lnTo>
                    <a:pt x="4572" y="1170432"/>
                  </a:lnTo>
                  <a:lnTo>
                    <a:pt x="17652" y="1212596"/>
                  </a:lnTo>
                  <a:lnTo>
                    <a:pt x="38353" y="1250823"/>
                  </a:lnTo>
                  <a:lnTo>
                    <a:pt x="65912" y="1284224"/>
                  </a:lnTo>
                  <a:lnTo>
                    <a:pt x="99059" y="1311655"/>
                  </a:lnTo>
                  <a:lnTo>
                    <a:pt x="137286" y="1332484"/>
                  </a:lnTo>
                  <a:lnTo>
                    <a:pt x="179450" y="1345564"/>
                  </a:lnTo>
                  <a:lnTo>
                    <a:pt x="224789" y="1350137"/>
                  </a:lnTo>
                  <a:lnTo>
                    <a:pt x="1701037" y="1350137"/>
                  </a:lnTo>
                  <a:lnTo>
                    <a:pt x="1746377" y="1345564"/>
                  </a:lnTo>
                  <a:lnTo>
                    <a:pt x="1788540" y="1332484"/>
                  </a:lnTo>
                  <a:lnTo>
                    <a:pt x="1826640" y="1311655"/>
                  </a:lnTo>
                  <a:lnTo>
                    <a:pt x="1859914" y="1284224"/>
                  </a:lnTo>
                  <a:lnTo>
                    <a:pt x="1887474" y="1250823"/>
                  </a:lnTo>
                  <a:lnTo>
                    <a:pt x="1908175" y="1212596"/>
                  </a:lnTo>
                  <a:lnTo>
                    <a:pt x="1921255" y="1170432"/>
                  </a:lnTo>
                  <a:lnTo>
                    <a:pt x="1925827" y="1125092"/>
                  </a:lnTo>
                  <a:lnTo>
                    <a:pt x="1925827" y="224916"/>
                  </a:lnTo>
                  <a:lnTo>
                    <a:pt x="1921255" y="179577"/>
                  </a:lnTo>
                  <a:lnTo>
                    <a:pt x="1908175" y="137413"/>
                  </a:lnTo>
                  <a:lnTo>
                    <a:pt x="1887474" y="99187"/>
                  </a:lnTo>
                  <a:lnTo>
                    <a:pt x="1859914" y="65912"/>
                  </a:lnTo>
                  <a:lnTo>
                    <a:pt x="1826640" y="38480"/>
                  </a:lnTo>
                  <a:lnTo>
                    <a:pt x="1788540" y="17652"/>
                  </a:lnTo>
                  <a:lnTo>
                    <a:pt x="1746377" y="4572"/>
                  </a:lnTo>
                  <a:lnTo>
                    <a:pt x="1701037" y="0"/>
                  </a:lnTo>
                  <a:close/>
                </a:path>
              </a:pathLst>
            </a:custGeom>
            <a:solidFill>
              <a:srgbClr val="7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98157" y="1372362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0" y="224916"/>
                  </a:moveTo>
                  <a:lnTo>
                    <a:pt x="4572" y="179577"/>
                  </a:lnTo>
                  <a:lnTo>
                    <a:pt x="17652" y="137413"/>
                  </a:lnTo>
                  <a:lnTo>
                    <a:pt x="38353" y="99187"/>
                  </a:lnTo>
                  <a:lnTo>
                    <a:pt x="65913" y="65912"/>
                  </a:lnTo>
                  <a:lnTo>
                    <a:pt x="99060" y="38480"/>
                  </a:lnTo>
                  <a:lnTo>
                    <a:pt x="137287" y="17652"/>
                  </a:lnTo>
                  <a:lnTo>
                    <a:pt x="179450" y="4572"/>
                  </a:lnTo>
                  <a:lnTo>
                    <a:pt x="224790" y="0"/>
                  </a:lnTo>
                  <a:lnTo>
                    <a:pt x="1701038" y="0"/>
                  </a:lnTo>
                  <a:lnTo>
                    <a:pt x="1746377" y="4572"/>
                  </a:lnTo>
                  <a:lnTo>
                    <a:pt x="1788541" y="17652"/>
                  </a:lnTo>
                  <a:lnTo>
                    <a:pt x="1826641" y="38480"/>
                  </a:lnTo>
                  <a:lnTo>
                    <a:pt x="1859915" y="65912"/>
                  </a:lnTo>
                  <a:lnTo>
                    <a:pt x="1887474" y="99187"/>
                  </a:lnTo>
                  <a:lnTo>
                    <a:pt x="1908175" y="137413"/>
                  </a:lnTo>
                  <a:lnTo>
                    <a:pt x="1921256" y="179577"/>
                  </a:lnTo>
                  <a:lnTo>
                    <a:pt x="1925827" y="224916"/>
                  </a:lnTo>
                  <a:lnTo>
                    <a:pt x="1925827" y="1125092"/>
                  </a:lnTo>
                  <a:lnTo>
                    <a:pt x="1921256" y="1170432"/>
                  </a:lnTo>
                  <a:lnTo>
                    <a:pt x="1908175" y="1212596"/>
                  </a:lnTo>
                  <a:lnTo>
                    <a:pt x="1887474" y="1250823"/>
                  </a:lnTo>
                  <a:lnTo>
                    <a:pt x="1859915" y="1284224"/>
                  </a:lnTo>
                  <a:lnTo>
                    <a:pt x="1826641" y="1311655"/>
                  </a:lnTo>
                  <a:lnTo>
                    <a:pt x="1788541" y="1332484"/>
                  </a:lnTo>
                  <a:lnTo>
                    <a:pt x="1746377" y="1345564"/>
                  </a:lnTo>
                  <a:lnTo>
                    <a:pt x="1701038" y="1350137"/>
                  </a:lnTo>
                  <a:lnTo>
                    <a:pt x="224790" y="1350137"/>
                  </a:lnTo>
                  <a:lnTo>
                    <a:pt x="179450" y="1345564"/>
                  </a:lnTo>
                  <a:lnTo>
                    <a:pt x="137287" y="1332484"/>
                  </a:lnTo>
                  <a:lnTo>
                    <a:pt x="99060" y="1311655"/>
                  </a:lnTo>
                  <a:lnTo>
                    <a:pt x="65913" y="1284224"/>
                  </a:lnTo>
                  <a:lnTo>
                    <a:pt x="38353" y="1250823"/>
                  </a:lnTo>
                  <a:lnTo>
                    <a:pt x="17652" y="1212596"/>
                  </a:lnTo>
                  <a:lnTo>
                    <a:pt x="4572" y="1170432"/>
                  </a:lnTo>
                  <a:lnTo>
                    <a:pt x="0" y="1125092"/>
                  </a:lnTo>
                  <a:lnTo>
                    <a:pt x="0" y="224916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793230" y="1754504"/>
            <a:ext cx="15341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84107" y="2956814"/>
            <a:ext cx="2005964" cy="1420495"/>
            <a:chOff x="8484107" y="2956814"/>
            <a:chExt cx="2005964" cy="142049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4107" y="2959608"/>
              <a:ext cx="2005583" cy="141731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523731" y="2961132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1701038" y="0"/>
                  </a:moveTo>
                  <a:lnTo>
                    <a:pt x="224917" y="0"/>
                  </a:lnTo>
                  <a:lnTo>
                    <a:pt x="179577" y="4571"/>
                  </a:lnTo>
                  <a:lnTo>
                    <a:pt x="137414" y="17652"/>
                  </a:lnTo>
                  <a:lnTo>
                    <a:pt x="99187" y="38480"/>
                  </a:lnTo>
                  <a:lnTo>
                    <a:pt x="65913" y="65912"/>
                  </a:lnTo>
                  <a:lnTo>
                    <a:pt x="38353" y="99187"/>
                  </a:lnTo>
                  <a:lnTo>
                    <a:pt x="17652" y="137413"/>
                  </a:lnTo>
                  <a:lnTo>
                    <a:pt x="4572" y="179704"/>
                  </a:lnTo>
                  <a:lnTo>
                    <a:pt x="0" y="225043"/>
                  </a:lnTo>
                  <a:lnTo>
                    <a:pt x="0" y="1125092"/>
                  </a:lnTo>
                  <a:lnTo>
                    <a:pt x="4572" y="1170431"/>
                  </a:lnTo>
                  <a:lnTo>
                    <a:pt x="17652" y="1212722"/>
                  </a:lnTo>
                  <a:lnTo>
                    <a:pt x="38353" y="1250949"/>
                  </a:lnTo>
                  <a:lnTo>
                    <a:pt x="65913" y="1284223"/>
                  </a:lnTo>
                  <a:lnTo>
                    <a:pt x="99187" y="1311655"/>
                  </a:lnTo>
                  <a:lnTo>
                    <a:pt x="137414" y="1332483"/>
                  </a:lnTo>
                  <a:lnTo>
                    <a:pt x="179577" y="1345564"/>
                  </a:lnTo>
                  <a:lnTo>
                    <a:pt x="224917" y="1350136"/>
                  </a:lnTo>
                  <a:lnTo>
                    <a:pt x="1701038" y="1350136"/>
                  </a:lnTo>
                  <a:lnTo>
                    <a:pt x="1746377" y="1345564"/>
                  </a:lnTo>
                  <a:lnTo>
                    <a:pt x="1788541" y="1332483"/>
                  </a:lnTo>
                  <a:lnTo>
                    <a:pt x="1826768" y="1311655"/>
                  </a:lnTo>
                  <a:lnTo>
                    <a:pt x="1860042" y="1284223"/>
                  </a:lnTo>
                  <a:lnTo>
                    <a:pt x="1887601" y="1250949"/>
                  </a:lnTo>
                  <a:lnTo>
                    <a:pt x="1908302" y="1212722"/>
                  </a:lnTo>
                  <a:lnTo>
                    <a:pt x="1921383" y="1170431"/>
                  </a:lnTo>
                  <a:lnTo>
                    <a:pt x="1925954" y="1125092"/>
                  </a:lnTo>
                  <a:lnTo>
                    <a:pt x="1925954" y="225043"/>
                  </a:lnTo>
                  <a:lnTo>
                    <a:pt x="1921383" y="179704"/>
                  </a:lnTo>
                  <a:lnTo>
                    <a:pt x="1908302" y="137413"/>
                  </a:lnTo>
                  <a:lnTo>
                    <a:pt x="1887601" y="99187"/>
                  </a:lnTo>
                  <a:lnTo>
                    <a:pt x="1860042" y="65912"/>
                  </a:lnTo>
                  <a:lnTo>
                    <a:pt x="1826768" y="38480"/>
                  </a:lnTo>
                  <a:lnTo>
                    <a:pt x="1788541" y="17652"/>
                  </a:lnTo>
                  <a:lnTo>
                    <a:pt x="1746377" y="4571"/>
                  </a:lnTo>
                  <a:lnTo>
                    <a:pt x="1701038" y="0"/>
                  </a:lnTo>
                  <a:close/>
                </a:path>
              </a:pathLst>
            </a:custGeom>
            <a:solidFill>
              <a:srgbClr val="D1D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24493" y="2961894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0" y="225043"/>
                  </a:moveTo>
                  <a:lnTo>
                    <a:pt x="4572" y="179704"/>
                  </a:lnTo>
                  <a:lnTo>
                    <a:pt x="17652" y="137413"/>
                  </a:lnTo>
                  <a:lnTo>
                    <a:pt x="38353" y="99186"/>
                  </a:lnTo>
                  <a:lnTo>
                    <a:pt x="65912" y="65912"/>
                  </a:lnTo>
                  <a:lnTo>
                    <a:pt x="99186" y="38480"/>
                  </a:lnTo>
                  <a:lnTo>
                    <a:pt x="137413" y="17652"/>
                  </a:lnTo>
                  <a:lnTo>
                    <a:pt x="179577" y="4571"/>
                  </a:lnTo>
                  <a:lnTo>
                    <a:pt x="224916" y="0"/>
                  </a:lnTo>
                  <a:lnTo>
                    <a:pt x="1701037" y="0"/>
                  </a:lnTo>
                  <a:lnTo>
                    <a:pt x="1746377" y="4571"/>
                  </a:lnTo>
                  <a:lnTo>
                    <a:pt x="1788540" y="17652"/>
                  </a:lnTo>
                  <a:lnTo>
                    <a:pt x="1826767" y="38480"/>
                  </a:lnTo>
                  <a:lnTo>
                    <a:pt x="1860041" y="65912"/>
                  </a:lnTo>
                  <a:lnTo>
                    <a:pt x="1887601" y="99186"/>
                  </a:lnTo>
                  <a:lnTo>
                    <a:pt x="1908302" y="137413"/>
                  </a:lnTo>
                  <a:lnTo>
                    <a:pt x="1921382" y="179704"/>
                  </a:lnTo>
                  <a:lnTo>
                    <a:pt x="1925954" y="225043"/>
                  </a:lnTo>
                  <a:lnTo>
                    <a:pt x="1925954" y="1125092"/>
                  </a:lnTo>
                  <a:lnTo>
                    <a:pt x="1921382" y="1170431"/>
                  </a:lnTo>
                  <a:lnTo>
                    <a:pt x="1908302" y="1212722"/>
                  </a:lnTo>
                  <a:lnTo>
                    <a:pt x="1887601" y="1250949"/>
                  </a:lnTo>
                  <a:lnTo>
                    <a:pt x="1860041" y="1284223"/>
                  </a:lnTo>
                  <a:lnTo>
                    <a:pt x="1826767" y="1311655"/>
                  </a:lnTo>
                  <a:lnTo>
                    <a:pt x="1788540" y="1332483"/>
                  </a:lnTo>
                  <a:lnTo>
                    <a:pt x="1746377" y="1345564"/>
                  </a:lnTo>
                  <a:lnTo>
                    <a:pt x="1701037" y="1350136"/>
                  </a:lnTo>
                  <a:lnTo>
                    <a:pt x="224916" y="1350136"/>
                  </a:lnTo>
                  <a:lnTo>
                    <a:pt x="179577" y="1345564"/>
                  </a:lnTo>
                  <a:lnTo>
                    <a:pt x="137413" y="1332483"/>
                  </a:lnTo>
                  <a:lnTo>
                    <a:pt x="99186" y="1311655"/>
                  </a:lnTo>
                  <a:lnTo>
                    <a:pt x="65912" y="1284223"/>
                  </a:lnTo>
                  <a:lnTo>
                    <a:pt x="38353" y="1250949"/>
                  </a:lnTo>
                  <a:lnTo>
                    <a:pt x="17652" y="1212722"/>
                  </a:lnTo>
                  <a:lnTo>
                    <a:pt x="4572" y="1170431"/>
                  </a:lnTo>
                  <a:lnTo>
                    <a:pt x="0" y="1125092"/>
                  </a:lnTo>
                  <a:lnTo>
                    <a:pt x="0" y="225043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917051" y="3338321"/>
            <a:ext cx="1139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605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Feature Extraction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45408" y="1850135"/>
            <a:ext cx="6844665" cy="4348480"/>
            <a:chOff x="3645408" y="1850135"/>
            <a:chExt cx="6844665" cy="434848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5408" y="1926335"/>
              <a:ext cx="624839" cy="4084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689604" y="1949195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90366" y="1949957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9998">
              <a:solidFill>
                <a:srgbClr val="768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8276" y="1872995"/>
              <a:ext cx="624840" cy="40690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063996" y="1894331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64758" y="1895093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399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9998">
              <a:solidFill>
                <a:srgbClr val="768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60764" y="1933955"/>
              <a:ext cx="513587" cy="110337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212579" y="1949195"/>
              <a:ext cx="410209" cy="1011555"/>
            </a:xfrm>
            <a:custGeom>
              <a:avLst/>
              <a:gdLst/>
              <a:ahLst/>
              <a:cxnLst/>
              <a:rect l="l" t="t" r="r" b="b"/>
              <a:pathLst>
                <a:path w="410209" h="1011555">
                  <a:moveTo>
                    <a:pt x="307467" y="0"/>
                  </a:moveTo>
                  <a:lnTo>
                    <a:pt x="102489" y="0"/>
                  </a:lnTo>
                  <a:lnTo>
                    <a:pt x="102489" y="806068"/>
                  </a:lnTo>
                  <a:lnTo>
                    <a:pt x="0" y="806068"/>
                  </a:lnTo>
                  <a:lnTo>
                    <a:pt x="204977" y="1011427"/>
                  </a:lnTo>
                  <a:lnTo>
                    <a:pt x="409955" y="806068"/>
                  </a:lnTo>
                  <a:lnTo>
                    <a:pt x="307467" y="806068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13342" y="1949957"/>
              <a:ext cx="410209" cy="1011555"/>
            </a:xfrm>
            <a:custGeom>
              <a:avLst/>
              <a:gdLst/>
              <a:ahLst/>
              <a:cxnLst/>
              <a:rect l="l" t="t" r="r" b="b"/>
              <a:pathLst>
                <a:path w="410209" h="1011555">
                  <a:moveTo>
                    <a:pt x="0" y="806068"/>
                  </a:moveTo>
                  <a:lnTo>
                    <a:pt x="102488" y="806068"/>
                  </a:lnTo>
                  <a:lnTo>
                    <a:pt x="102488" y="0"/>
                  </a:lnTo>
                  <a:lnTo>
                    <a:pt x="307466" y="0"/>
                  </a:lnTo>
                  <a:lnTo>
                    <a:pt x="307466" y="806068"/>
                  </a:lnTo>
                  <a:lnTo>
                    <a:pt x="409955" y="806068"/>
                  </a:lnTo>
                  <a:lnTo>
                    <a:pt x="204977" y="1011427"/>
                  </a:lnTo>
                  <a:lnTo>
                    <a:pt x="0" y="806068"/>
                  </a:lnTo>
                  <a:close/>
                </a:path>
              </a:pathLst>
            </a:custGeom>
            <a:ln w="9998">
              <a:solidFill>
                <a:srgbClr val="006F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9536" y="1850135"/>
              <a:ext cx="1054607" cy="40843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523732" y="1872995"/>
              <a:ext cx="962660" cy="304800"/>
            </a:xfrm>
            <a:custGeom>
              <a:avLst/>
              <a:gdLst/>
              <a:ahLst/>
              <a:cxnLst/>
              <a:rect l="l" t="t" r="r" b="b"/>
              <a:pathLst>
                <a:path w="962659" h="304800">
                  <a:moveTo>
                    <a:pt x="810387" y="0"/>
                  </a:moveTo>
                  <a:lnTo>
                    <a:pt x="810387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810387" y="228600"/>
                  </a:lnTo>
                  <a:lnTo>
                    <a:pt x="810387" y="304800"/>
                  </a:lnTo>
                  <a:lnTo>
                    <a:pt x="962660" y="152400"/>
                  </a:lnTo>
                  <a:lnTo>
                    <a:pt x="81038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524494" y="1873757"/>
              <a:ext cx="962660" cy="304800"/>
            </a:xfrm>
            <a:custGeom>
              <a:avLst/>
              <a:gdLst/>
              <a:ahLst/>
              <a:cxnLst/>
              <a:rect l="l" t="t" r="r" b="b"/>
              <a:pathLst>
                <a:path w="962659" h="304800">
                  <a:moveTo>
                    <a:pt x="0" y="76200"/>
                  </a:moveTo>
                  <a:lnTo>
                    <a:pt x="810386" y="76200"/>
                  </a:lnTo>
                  <a:lnTo>
                    <a:pt x="810386" y="0"/>
                  </a:lnTo>
                  <a:lnTo>
                    <a:pt x="962659" y="152400"/>
                  </a:lnTo>
                  <a:lnTo>
                    <a:pt x="810386" y="304800"/>
                  </a:lnTo>
                  <a:lnTo>
                    <a:pt x="810386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9998">
              <a:solidFill>
                <a:srgbClr val="768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84108" y="4777735"/>
              <a:ext cx="2005583" cy="142037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523732" y="4779263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1701038" y="0"/>
                  </a:moveTo>
                  <a:lnTo>
                    <a:pt x="224917" y="0"/>
                  </a:lnTo>
                  <a:lnTo>
                    <a:pt x="179577" y="4572"/>
                  </a:lnTo>
                  <a:lnTo>
                    <a:pt x="137414" y="17653"/>
                  </a:lnTo>
                  <a:lnTo>
                    <a:pt x="99187" y="38481"/>
                  </a:lnTo>
                  <a:lnTo>
                    <a:pt x="65913" y="65912"/>
                  </a:lnTo>
                  <a:lnTo>
                    <a:pt x="38353" y="99187"/>
                  </a:lnTo>
                  <a:lnTo>
                    <a:pt x="17652" y="137413"/>
                  </a:lnTo>
                  <a:lnTo>
                    <a:pt x="4572" y="179578"/>
                  </a:lnTo>
                  <a:lnTo>
                    <a:pt x="0" y="224917"/>
                  </a:lnTo>
                  <a:lnTo>
                    <a:pt x="0" y="1125016"/>
                  </a:lnTo>
                  <a:lnTo>
                    <a:pt x="4572" y="1170355"/>
                  </a:lnTo>
                  <a:lnTo>
                    <a:pt x="17652" y="1212596"/>
                  </a:lnTo>
                  <a:lnTo>
                    <a:pt x="38353" y="1250810"/>
                  </a:lnTo>
                  <a:lnTo>
                    <a:pt x="65913" y="1284122"/>
                  </a:lnTo>
                  <a:lnTo>
                    <a:pt x="99187" y="1311592"/>
                  </a:lnTo>
                  <a:lnTo>
                    <a:pt x="137414" y="1332344"/>
                  </a:lnTo>
                  <a:lnTo>
                    <a:pt x="179577" y="1345450"/>
                  </a:lnTo>
                  <a:lnTo>
                    <a:pt x="224917" y="1350022"/>
                  </a:lnTo>
                  <a:lnTo>
                    <a:pt x="1701038" y="1350022"/>
                  </a:lnTo>
                  <a:lnTo>
                    <a:pt x="1746377" y="1345450"/>
                  </a:lnTo>
                  <a:lnTo>
                    <a:pt x="1788541" y="1332344"/>
                  </a:lnTo>
                  <a:lnTo>
                    <a:pt x="1826768" y="1311592"/>
                  </a:lnTo>
                  <a:lnTo>
                    <a:pt x="1860042" y="1284122"/>
                  </a:lnTo>
                  <a:lnTo>
                    <a:pt x="1887601" y="1250810"/>
                  </a:lnTo>
                  <a:lnTo>
                    <a:pt x="1908302" y="1212596"/>
                  </a:lnTo>
                  <a:lnTo>
                    <a:pt x="1921383" y="1170355"/>
                  </a:lnTo>
                  <a:lnTo>
                    <a:pt x="1925954" y="1125016"/>
                  </a:lnTo>
                  <a:lnTo>
                    <a:pt x="1925954" y="224917"/>
                  </a:lnTo>
                  <a:lnTo>
                    <a:pt x="1921383" y="179578"/>
                  </a:lnTo>
                  <a:lnTo>
                    <a:pt x="1908302" y="137413"/>
                  </a:lnTo>
                  <a:lnTo>
                    <a:pt x="1887601" y="99187"/>
                  </a:lnTo>
                  <a:lnTo>
                    <a:pt x="1860042" y="65912"/>
                  </a:lnTo>
                  <a:lnTo>
                    <a:pt x="1826768" y="38481"/>
                  </a:lnTo>
                  <a:lnTo>
                    <a:pt x="1788541" y="17653"/>
                  </a:lnTo>
                  <a:lnTo>
                    <a:pt x="1746377" y="4572"/>
                  </a:lnTo>
                  <a:lnTo>
                    <a:pt x="1701038" y="0"/>
                  </a:lnTo>
                  <a:close/>
                </a:path>
              </a:pathLst>
            </a:custGeom>
            <a:solidFill>
              <a:srgbClr val="D1D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524494" y="4780025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0" y="224917"/>
                  </a:moveTo>
                  <a:lnTo>
                    <a:pt x="4572" y="179578"/>
                  </a:lnTo>
                  <a:lnTo>
                    <a:pt x="17652" y="137413"/>
                  </a:lnTo>
                  <a:lnTo>
                    <a:pt x="38353" y="99187"/>
                  </a:lnTo>
                  <a:lnTo>
                    <a:pt x="65912" y="65912"/>
                  </a:lnTo>
                  <a:lnTo>
                    <a:pt x="99186" y="38481"/>
                  </a:lnTo>
                  <a:lnTo>
                    <a:pt x="137413" y="17653"/>
                  </a:lnTo>
                  <a:lnTo>
                    <a:pt x="179577" y="4572"/>
                  </a:lnTo>
                  <a:lnTo>
                    <a:pt x="224916" y="0"/>
                  </a:lnTo>
                  <a:lnTo>
                    <a:pt x="1701037" y="0"/>
                  </a:lnTo>
                  <a:lnTo>
                    <a:pt x="1746377" y="4572"/>
                  </a:lnTo>
                  <a:lnTo>
                    <a:pt x="1788540" y="17653"/>
                  </a:lnTo>
                  <a:lnTo>
                    <a:pt x="1826767" y="38481"/>
                  </a:lnTo>
                  <a:lnTo>
                    <a:pt x="1860041" y="65912"/>
                  </a:lnTo>
                  <a:lnTo>
                    <a:pt x="1887601" y="99187"/>
                  </a:lnTo>
                  <a:lnTo>
                    <a:pt x="1908302" y="137413"/>
                  </a:lnTo>
                  <a:lnTo>
                    <a:pt x="1921382" y="179578"/>
                  </a:lnTo>
                  <a:lnTo>
                    <a:pt x="1925954" y="224917"/>
                  </a:lnTo>
                  <a:lnTo>
                    <a:pt x="1925954" y="1125016"/>
                  </a:lnTo>
                  <a:lnTo>
                    <a:pt x="1921382" y="1170355"/>
                  </a:lnTo>
                  <a:lnTo>
                    <a:pt x="1908302" y="1212596"/>
                  </a:lnTo>
                  <a:lnTo>
                    <a:pt x="1887601" y="1250810"/>
                  </a:lnTo>
                  <a:lnTo>
                    <a:pt x="1860041" y="1284122"/>
                  </a:lnTo>
                  <a:lnTo>
                    <a:pt x="1826767" y="1311592"/>
                  </a:lnTo>
                  <a:lnTo>
                    <a:pt x="1788540" y="1332344"/>
                  </a:lnTo>
                  <a:lnTo>
                    <a:pt x="1746377" y="1345450"/>
                  </a:lnTo>
                  <a:lnTo>
                    <a:pt x="1701037" y="1350022"/>
                  </a:lnTo>
                  <a:lnTo>
                    <a:pt x="224916" y="1350022"/>
                  </a:lnTo>
                  <a:lnTo>
                    <a:pt x="179577" y="1345450"/>
                  </a:lnTo>
                  <a:lnTo>
                    <a:pt x="137413" y="1332344"/>
                  </a:lnTo>
                  <a:lnTo>
                    <a:pt x="99186" y="1311592"/>
                  </a:lnTo>
                  <a:lnTo>
                    <a:pt x="65912" y="1284122"/>
                  </a:lnTo>
                  <a:lnTo>
                    <a:pt x="38353" y="1250810"/>
                  </a:lnTo>
                  <a:lnTo>
                    <a:pt x="17652" y="1212596"/>
                  </a:lnTo>
                  <a:lnTo>
                    <a:pt x="4572" y="1170355"/>
                  </a:lnTo>
                  <a:lnTo>
                    <a:pt x="0" y="1125016"/>
                  </a:lnTo>
                  <a:lnTo>
                    <a:pt x="0" y="224917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788145" y="4882642"/>
            <a:ext cx="14109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317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Object Recognition/ Machine Learning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626107" y="3624071"/>
            <a:ext cx="8063865" cy="2475230"/>
            <a:chOff x="1626107" y="3624071"/>
            <a:chExt cx="8063865" cy="2475230"/>
          </a:xfrm>
        </p:grpSpPr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97924" y="4280915"/>
              <a:ext cx="391668" cy="67818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349739" y="4294631"/>
              <a:ext cx="287655" cy="588010"/>
            </a:xfrm>
            <a:custGeom>
              <a:avLst/>
              <a:gdLst/>
              <a:ahLst/>
              <a:cxnLst/>
              <a:rect l="l" t="t" r="r" b="b"/>
              <a:pathLst>
                <a:path w="287654" h="588010">
                  <a:moveTo>
                    <a:pt x="215645" y="0"/>
                  </a:moveTo>
                  <a:lnTo>
                    <a:pt x="71881" y="0"/>
                  </a:lnTo>
                  <a:lnTo>
                    <a:pt x="71881" y="443738"/>
                  </a:lnTo>
                  <a:lnTo>
                    <a:pt x="0" y="443738"/>
                  </a:lnTo>
                  <a:lnTo>
                    <a:pt x="143890" y="588010"/>
                  </a:lnTo>
                  <a:lnTo>
                    <a:pt x="287527" y="443738"/>
                  </a:lnTo>
                  <a:lnTo>
                    <a:pt x="215645" y="443738"/>
                  </a:lnTo>
                  <a:lnTo>
                    <a:pt x="2156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350501" y="4295393"/>
              <a:ext cx="287655" cy="588010"/>
            </a:xfrm>
            <a:custGeom>
              <a:avLst/>
              <a:gdLst/>
              <a:ahLst/>
              <a:cxnLst/>
              <a:rect l="l" t="t" r="r" b="b"/>
              <a:pathLst>
                <a:path w="287654" h="588010">
                  <a:moveTo>
                    <a:pt x="0" y="443737"/>
                  </a:moveTo>
                  <a:lnTo>
                    <a:pt x="71881" y="443737"/>
                  </a:lnTo>
                  <a:lnTo>
                    <a:pt x="71881" y="0"/>
                  </a:lnTo>
                  <a:lnTo>
                    <a:pt x="215646" y="0"/>
                  </a:lnTo>
                  <a:lnTo>
                    <a:pt x="215646" y="443737"/>
                  </a:lnTo>
                  <a:lnTo>
                    <a:pt x="287527" y="443737"/>
                  </a:lnTo>
                  <a:lnTo>
                    <a:pt x="143891" y="588009"/>
                  </a:lnTo>
                  <a:lnTo>
                    <a:pt x="0" y="443737"/>
                  </a:lnTo>
                  <a:close/>
                </a:path>
              </a:pathLst>
            </a:custGeom>
            <a:ln w="9998">
              <a:solidFill>
                <a:srgbClr val="006F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64251" y="3624071"/>
              <a:ext cx="3459479" cy="242620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6107" y="3765803"/>
              <a:ext cx="3387852" cy="2333244"/>
            </a:xfrm>
            <a:prstGeom prst="rect">
              <a:avLst/>
            </a:prstGeom>
          </p:spPr>
        </p:pic>
      </p:grpSp>
      <p:sp>
        <p:nvSpPr>
          <p:cNvPr id="45" name="Title 44">
            <a:extLst>
              <a:ext uri="{FF2B5EF4-FFF2-40B4-BE49-F238E27FC236}">
                <a16:creationId xmlns:a16="http://schemas.microsoft.com/office/drawing/2014/main" id="{C2D2BCD8-AE0B-E530-97B6-31A1ADE0F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</a:t>
            </a:r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58950" y="1367282"/>
            <a:ext cx="1938020" cy="1360805"/>
            <a:chOff x="1758950" y="1367282"/>
            <a:chExt cx="1938020" cy="1360805"/>
          </a:xfrm>
        </p:grpSpPr>
        <p:sp>
          <p:nvSpPr>
            <p:cNvPr id="3" name="object 3"/>
            <p:cNvSpPr/>
            <p:nvPr/>
          </p:nvSpPr>
          <p:spPr>
            <a:xfrm>
              <a:off x="1763268" y="1371600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1702434" y="0"/>
                  </a:moveTo>
                  <a:lnTo>
                    <a:pt x="225044" y="0"/>
                  </a:lnTo>
                  <a:lnTo>
                    <a:pt x="179705" y="4572"/>
                  </a:lnTo>
                  <a:lnTo>
                    <a:pt x="137413" y="17652"/>
                  </a:lnTo>
                  <a:lnTo>
                    <a:pt x="99187" y="38480"/>
                  </a:lnTo>
                  <a:lnTo>
                    <a:pt x="65912" y="65912"/>
                  </a:lnTo>
                  <a:lnTo>
                    <a:pt x="38481" y="99187"/>
                  </a:lnTo>
                  <a:lnTo>
                    <a:pt x="17652" y="137413"/>
                  </a:lnTo>
                  <a:lnTo>
                    <a:pt x="4571" y="179577"/>
                  </a:lnTo>
                  <a:lnTo>
                    <a:pt x="0" y="224916"/>
                  </a:lnTo>
                  <a:lnTo>
                    <a:pt x="0" y="1125092"/>
                  </a:lnTo>
                  <a:lnTo>
                    <a:pt x="4571" y="1170432"/>
                  </a:lnTo>
                  <a:lnTo>
                    <a:pt x="17652" y="1212596"/>
                  </a:lnTo>
                  <a:lnTo>
                    <a:pt x="38481" y="1250823"/>
                  </a:lnTo>
                  <a:lnTo>
                    <a:pt x="65912" y="1284224"/>
                  </a:lnTo>
                  <a:lnTo>
                    <a:pt x="99187" y="1311655"/>
                  </a:lnTo>
                  <a:lnTo>
                    <a:pt x="137413" y="1332484"/>
                  </a:lnTo>
                  <a:lnTo>
                    <a:pt x="179705" y="1345564"/>
                  </a:lnTo>
                  <a:lnTo>
                    <a:pt x="225044" y="1350137"/>
                  </a:lnTo>
                  <a:lnTo>
                    <a:pt x="1702434" y="1350137"/>
                  </a:lnTo>
                  <a:lnTo>
                    <a:pt x="1747773" y="1345564"/>
                  </a:lnTo>
                  <a:lnTo>
                    <a:pt x="1789937" y="1332484"/>
                  </a:lnTo>
                  <a:lnTo>
                    <a:pt x="1828165" y="1311655"/>
                  </a:lnTo>
                  <a:lnTo>
                    <a:pt x="1861439" y="1284224"/>
                  </a:lnTo>
                  <a:lnTo>
                    <a:pt x="1888997" y="1250823"/>
                  </a:lnTo>
                  <a:lnTo>
                    <a:pt x="1909698" y="1212596"/>
                  </a:lnTo>
                  <a:lnTo>
                    <a:pt x="1922780" y="1170432"/>
                  </a:lnTo>
                  <a:lnTo>
                    <a:pt x="1927352" y="1125092"/>
                  </a:lnTo>
                  <a:lnTo>
                    <a:pt x="1927352" y="224916"/>
                  </a:lnTo>
                  <a:lnTo>
                    <a:pt x="1922780" y="179577"/>
                  </a:lnTo>
                  <a:lnTo>
                    <a:pt x="1909698" y="137413"/>
                  </a:lnTo>
                  <a:lnTo>
                    <a:pt x="1888997" y="99187"/>
                  </a:lnTo>
                  <a:lnTo>
                    <a:pt x="1861439" y="65912"/>
                  </a:lnTo>
                  <a:lnTo>
                    <a:pt x="1828165" y="38480"/>
                  </a:lnTo>
                  <a:lnTo>
                    <a:pt x="1789937" y="17652"/>
                  </a:lnTo>
                  <a:lnTo>
                    <a:pt x="1747773" y="4572"/>
                  </a:lnTo>
                  <a:lnTo>
                    <a:pt x="1702434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64030" y="1372362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0" y="224916"/>
                  </a:moveTo>
                  <a:lnTo>
                    <a:pt x="4571" y="179577"/>
                  </a:lnTo>
                  <a:lnTo>
                    <a:pt x="17652" y="137413"/>
                  </a:lnTo>
                  <a:lnTo>
                    <a:pt x="38481" y="99187"/>
                  </a:lnTo>
                  <a:lnTo>
                    <a:pt x="65912" y="65912"/>
                  </a:lnTo>
                  <a:lnTo>
                    <a:pt x="99187" y="38480"/>
                  </a:lnTo>
                  <a:lnTo>
                    <a:pt x="137413" y="17652"/>
                  </a:lnTo>
                  <a:lnTo>
                    <a:pt x="179705" y="4572"/>
                  </a:lnTo>
                  <a:lnTo>
                    <a:pt x="225044" y="0"/>
                  </a:lnTo>
                  <a:lnTo>
                    <a:pt x="1702434" y="0"/>
                  </a:lnTo>
                  <a:lnTo>
                    <a:pt x="1747773" y="4572"/>
                  </a:lnTo>
                  <a:lnTo>
                    <a:pt x="1789937" y="17652"/>
                  </a:lnTo>
                  <a:lnTo>
                    <a:pt x="1828165" y="38480"/>
                  </a:lnTo>
                  <a:lnTo>
                    <a:pt x="1861439" y="65912"/>
                  </a:lnTo>
                  <a:lnTo>
                    <a:pt x="1888997" y="99187"/>
                  </a:lnTo>
                  <a:lnTo>
                    <a:pt x="1909698" y="137413"/>
                  </a:lnTo>
                  <a:lnTo>
                    <a:pt x="1922780" y="179577"/>
                  </a:lnTo>
                  <a:lnTo>
                    <a:pt x="1927352" y="224916"/>
                  </a:lnTo>
                  <a:lnTo>
                    <a:pt x="1927352" y="1125092"/>
                  </a:lnTo>
                  <a:lnTo>
                    <a:pt x="1922780" y="1170432"/>
                  </a:lnTo>
                  <a:lnTo>
                    <a:pt x="1909698" y="1212596"/>
                  </a:lnTo>
                  <a:lnTo>
                    <a:pt x="1888997" y="1250823"/>
                  </a:lnTo>
                  <a:lnTo>
                    <a:pt x="1861439" y="1284224"/>
                  </a:lnTo>
                  <a:lnTo>
                    <a:pt x="1828165" y="1311655"/>
                  </a:lnTo>
                  <a:lnTo>
                    <a:pt x="1789937" y="1332484"/>
                  </a:lnTo>
                  <a:lnTo>
                    <a:pt x="1747773" y="1345564"/>
                  </a:lnTo>
                  <a:lnTo>
                    <a:pt x="1702434" y="1350137"/>
                  </a:lnTo>
                  <a:lnTo>
                    <a:pt x="225044" y="1350137"/>
                  </a:lnTo>
                  <a:lnTo>
                    <a:pt x="179705" y="1345564"/>
                  </a:lnTo>
                  <a:lnTo>
                    <a:pt x="137413" y="1332484"/>
                  </a:lnTo>
                  <a:lnTo>
                    <a:pt x="99187" y="1311655"/>
                  </a:lnTo>
                  <a:lnTo>
                    <a:pt x="65912" y="1284224"/>
                  </a:lnTo>
                  <a:lnTo>
                    <a:pt x="38481" y="1250823"/>
                  </a:lnTo>
                  <a:lnTo>
                    <a:pt x="17652" y="1212596"/>
                  </a:lnTo>
                  <a:lnTo>
                    <a:pt x="4571" y="1170432"/>
                  </a:lnTo>
                  <a:lnTo>
                    <a:pt x="0" y="1125092"/>
                  </a:lnTo>
                  <a:lnTo>
                    <a:pt x="0" y="224916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094102" y="1747850"/>
            <a:ext cx="12585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Arial"/>
                <a:cs typeface="Arial"/>
              </a:rPr>
              <a:t>Acquisition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187952" y="1367282"/>
            <a:ext cx="2002789" cy="1424940"/>
            <a:chOff x="4187952" y="1367282"/>
            <a:chExt cx="2002789" cy="14249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7952" y="1370076"/>
              <a:ext cx="2002536" cy="14218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23004" y="1371600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1702308" y="0"/>
                  </a:moveTo>
                  <a:lnTo>
                    <a:pt x="225171" y="0"/>
                  </a:lnTo>
                  <a:lnTo>
                    <a:pt x="179705" y="4572"/>
                  </a:lnTo>
                  <a:lnTo>
                    <a:pt x="137413" y="17652"/>
                  </a:lnTo>
                  <a:lnTo>
                    <a:pt x="99187" y="38480"/>
                  </a:lnTo>
                  <a:lnTo>
                    <a:pt x="65912" y="65912"/>
                  </a:lnTo>
                  <a:lnTo>
                    <a:pt x="38481" y="99187"/>
                  </a:lnTo>
                  <a:lnTo>
                    <a:pt x="17653" y="137413"/>
                  </a:lnTo>
                  <a:lnTo>
                    <a:pt x="4572" y="179577"/>
                  </a:lnTo>
                  <a:lnTo>
                    <a:pt x="0" y="224916"/>
                  </a:lnTo>
                  <a:lnTo>
                    <a:pt x="0" y="1125092"/>
                  </a:lnTo>
                  <a:lnTo>
                    <a:pt x="4572" y="1170432"/>
                  </a:lnTo>
                  <a:lnTo>
                    <a:pt x="17653" y="1212596"/>
                  </a:lnTo>
                  <a:lnTo>
                    <a:pt x="38481" y="1250823"/>
                  </a:lnTo>
                  <a:lnTo>
                    <a:pt x="65912" y="1284224"/>
                  </a:lnTo>
                  <a:lnTo>
                    <a:pt x="99187" y="1311655"/>
                  </a:lnTo>
                  <a:lnTo>
                    <a:pt x="137413" y="1332484"/>
                  </a:lnTo>
                  <a:lnTo>
                    <a:pt x="179705" y="1345564"/>
                  </a:lnTo>
                  <a:lnTo>
                    <a:pt x="225171" y="1350137"/>
                  </a:lnTo>
                  <a:lnTo>
                    <a:pt x="1702308" y="1350137"/>
                  </a:lnTo>
                  <a:lnTo>
                    <a:pt x="1747647" y="1345564"/>
                  </a:lnTo>
                  <a:lnTo>
                    <a:pt x="1789938" y="1332484"/>
                  </a:lnTo>
                  <a:lnTo>
                    <a:pt x="1828165" y="1311655"/>
                  </a:lnTo>
                  <a:lnTo>
                    <a:pt x="1861566" y="1284224"/>
                  </a:lnTo>
                  <a:lnTo>
                    <a:pt x="1888998" y="1250823"/>
                  </a:lnTo>
                  <a:lnTo>
                    <a:pt x="1909826" y="1212596"/>
                  </a:lnTo>
                  <a:lnTo>
                    <a:pt x="1922907" y="1170432"/>
                  </a:lnTo>
                  <a:lnTo>
                    <a:pt x="1927479" y="1125092"/>
                  </a:lnTo>
                  <a:lnTo>
                    <a:pt x="1927479" y="224916"/>
                  </a:lnTo>
                  <a:lnTo>
                    <a:pt x="1922907" y="179577"/>
                  </a:lnTo>
                  <a:lnTo>
                    <a:pt x="1909826" y="137413"/>
                  </a:lnTo>
                  <a:lnTo>
                    <a:pt x="1888998" y="99187"/>
                  </a:lnTo>
                  <a:lnTo>
                    <a:pt x="1861566" y="65912"/>
                  </a:lnTo>
                  <a:lnTo>
                    <a:pt x="1828165" y="38480"/>
                  </a:lnTo>
                  <a:lnTo>
                    <a:pt x="1789938" y="17652"/>
                  </a:lnTo>
                  <a:lnTo>
                    <a:pt x="1747647" y="4572"/>
                  </a:lnTo>
                  <a:lnTo>
                    <a:pt x="1702308" y="0"/>
                  </a:lnTo>
                  <a:close/>
                </a:path>
              </a:pathLst>
            </a:custGeom>
            <a:solidFill>
              <a:srgbClr val="D1D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23766" y="1372362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0" y="224916"/>
                  </a:moveTo>
                  <a:lnTo>
                    <a:pt x="4572" y="179577"/>
                  </a:lnTo>
                  <a:lnTo>
                    <a:pt x="17653" y="137413"/>
                  </a:lnTo>
                  <a:lnTo>
                    <a:pt x="38481" y="99187"/>
                  </a:lnTo>
                  <a:lnTo>
                    <a:pt x="65912" y="65912"/>
                  </a:lnTo>
                  <a:lnTo>
                    <a:pt x="99187" y="38480"/>
                  </a:lnTo>
                  <a:lnTo>
                    <a:pt x="137413" y="17652"/>
                  </a:lnTo>
                  <a:lnTo>
                    <a:pt x="179705" y="4572"/>
                  </a:lnTo>
                  <a:lnTo>
                    <a:pt x="225171" y="0"/>
                  </a:lnTo>
                  <a:lnTo>
                    <a:pt x="1702308" y="0"/>
                  </a:lnTo>
                  <a:lnTo>
                    <a:pt x="1747647" y="4572"/>
                  </a:lnTo>
                  <a:lnTo>
                    <a:pt x="1789938" y="17652"/>
                  </a:lnTo>
                  <a:lnTo>
                    <a:pt x="1828164" y="38480"/>
                  </a:lnTo>
                  <a:lnTo>
                    <a:pt x="1861566" y="65912"/>
                  </a:lnTo>
                  <a:lnTo>
                    <a:pt x="1888998" y="99187"/>
                  </a:lnTo>
                  <a:lnTo>
                    <a:pt x="1909826" y="137413"/>
                  </a:lnTo>
                  <a:lnTo>
                    <a:pt x="1922907" y="179577"/>
                  </a:lnTo>
                  <a:lnTo>
                    <a:pt x="1927479" y="224916"/>
                  </a:lnTo>
                  <a:lnTo>
                    <a:pt x="1927479" y="1125092"/>
                  </a:lnTo>
                  <a:lnTo>
                    <a:pt x="1922907" y="1170432"/>
                  </a:lnTo>
                  <a:lnTo>
                    <a:pt x="1909826" y="1212596"/>
                  </a:lnTo>
                  <a:lnTo>
                    <a:pt x="1888998" y="1250823"/>
                  </a:lnTo>
                  <a:lnTo>
                    <a:pt x="1861566" y="1284224"/>
                  </a:lnTo>
                  <a:lnTo>
                    <a:pt x="1828164" y="1311655"/>
                  </a:lnTo>
                  <a:lnTo>
                    <a:pt x="1789938" y="1332484"/>
                  </a:lnTo>
                  <a:lnTo>
                    <a:pt x="1747647" y="1345564"/>
                  </a:lnTo>
                  <a:lnTo>
                    <a:pt x="1702308" y="1350137"/>
                  </a:lnTo>
                  <a:lnTo>
                    <a:pt x="225171" y="1350137"/>
                  </a:lnTo>
                  <a:lnTo>
                    <a:pt x="179705" y="1345564"/>
                  </a:lnTo>
                  <a:lnTo>
                    <a:pt x="137413" y="1332484"/>
                  </a:lnTo>
                  <a:lnTo>
                    <a:pt x="99187" y="1311655"/>
                  </a:lnTo>
                  <a:lnTo>
                    <a:pt x="65912" y="1284224"/>
                  </a:lnTo>
                  <a:lnTo>
                    <a:pt x="38481" y="1250823"/>
                  </a:lnTo>
                  <a:lnTo>
                    <a:pt x="17653" y="1212596"/>
                  </a:lnTo>
                  <a:lnTo>
                    <a:pt x="4572" y="1170432"/>
                  </a:lnTo>
                  <a:lnTo>
                    <a:pt x="0" y="1125092"/>
                  </a:lnTo>
                  <a:lnTo>
                    <a:pt x="0" y="224916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425441" y="1747850"/>
            <a:ext cx="15208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Arial"/>
                <a:cs typeface="Arial"/>
              </a:rPr>
              <a:t>Enhancement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560819" y="1367282"/>
            <a:ext cx="2002789" cy="1424940"/>
            <a:chOff x="6560819" y="1367282"/>
            <a:chExt cx="2002789" cy="142494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0819" y="1370076"/>
              <a:ext cx="2002535" cy="14218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97395" y="1371600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1701037" y="0"/>
                  </a:moveTo>
                  <a:lnTo>
                    <a:pt x="224789" y="0"/>
                  </a:lnTo>
                  <a:lnTo>
                    <a:pt x="179450" y="4572"/>
                  </a:lnTo>
                  <a:lnTo>
                    <a:pt x="137286" y="17652"/>
                  </a:lnTo>
                  <a:lnTo>
                    <a:pt x="99059" y="38480"/>
                  </a:lnTo>
                  <a:lnTo>
                    <a:pt x="65912" y="65912"/>
                  </a:lnTo>
                  <a:lnTo>
                    <a:pt x="38353" y="99187"/>
                  </a:lnTo>
                  <a:lnTo>
                    <a:pt x="17652" y="137413"/>
                  </a:lnTo>
                  <a:lnTo>
                    <a:pt x="4572" y="179577"/>
                  </a:lnTo>
                  <a:lnTo>
                    <a:pt x="0" y="224916"/>
                  </a:lnTo>
                  <a:lnTo>
                    <a:pt x="0" y="1125092"/>
                  </a:lnTo>
                  <a:lnTo>
                    <a:pt x="4572" y="1170432"/>
                  </a:lnTo>
                  <a:lnTo>
                    <a:pt x="17652" y="1212596"/>
                  </a:lnTo>
                  <a:lnTo>
                    <a:pt x="38353" y="1250823"/>
                  </a:lnTo>
                  <a:lnTo>
                    <a:pt x="65912" y="1284224"/>
                  </a:lnTo>
                  <a:lnTo>
                    <a:pt x="99059" y="1311655"/>
                  </a:lnTo>
                  <a:lnTo>
                    <a:pt x="137286" y="1332484"/>
                  </a:lnTo>
                  <a:lnTo>
                    <a:pt x="179450" y="1345564"/>
                  </a:lnTo>
                  <a:lnTo>
                    <a:pt x="224789" y="1350137"/>
                  </a:lnTo>
                  <a:lnTo>
                    <a:pt x="1701037" y="1350137"/>
                  </a:lnTo>
                  <a:lnTo>
                    <a:pt x="1746377" y="1345564"/>
                  </a:lnTo>
                  <a:lnTo>
                    <a:pt x="1788540" y="1332484"/>
                  </a:lnTo>
                  <a:lnTo>
                    <a:pt x="1826640" y="1311655"/>
                  </a:lnTo>
                  <a:lnTo>
                    <a:pt x="1859914" y="1284224"/>
                  </a:lnTo>
                  <a:lnTo>
                    <a:pt x="1887474" y="1250823"/>
                  </a:lnTo>
                  <a:lnTo>
                    <a:pt x="1908175" y="1212596"/>
                  </a:lnTo>
                  <a:lnTo>
                    <a:pt x="1921255" y="1170432"/>
                  </a:lnTo>
                  <a:lnTo>
                    <a:pt x="1925827" y="1125092"/>
                  </a:lnTo>
                  <a:lnTo>
                    <a:pt x="1925827" y="224916"/>
                  </a:lnTo>
                  <a:lnTo>
                    <a:pt x="1921255" y="179577"/>
                  </a:lnTo>
                  <a:lnTo>
                    <a:pt x="1908175" y="137413"/>
                  </a:lnTo>
                  <a:lnTo>
                    <a:pt x="1887474" y="99187"/>
                  </a:lnTo>
                  <a:lnTo>
                    <a:pt x="1859914" y="65912"/>
                  </a:lnTo>
                  <a:lnTo>
                    <a:pt x="1826640" y="38480"/>
                  </a:lnTo>
                  <a:lnTo>
                    <a:pt x="1788540" y="17652"/>
                  </a:lnTo>
                  <a:lnTo>
                    <a:pt x="1746377" y="4572"/>
                  </a:lnTo>
                  <a:lnTo>
                    <a:pt x="1701037" y="0"/>
                  </a:lnTo>
                  <a:close/>
                </a:path>
              </a:pathLst>
            </a:custGeom>
            <a:solidFill>
              <a:srgbClr val="D1D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98157" y="1372362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0" y="224916"/>
                  </a:moveTo>
                  <a:lnTo>
                    <a:pt x="4572" y="179577"/>
                  </a:lnTo>
                  <a:lnTo>
                    <a:pt x="17652" y="137413"/>
                  </a:lnTo>
                  <a:lnTo>
                    <a:pt x="38353" y="99187"/>
                  </a:lnTo>
                  <a:lnTo>
                    <a:pt x="65913" y="65912"/>
                  </a:lnTo>
                  <a:lnTo>
                    <a:pt x="99060" y="38480"/>
                  </a:lnTo>
                  <a:lnTo>
                    <a:pt x="137287" y="17652"/>
                  </a:lnTo>
                  <a:lnTo>
                    <a:pt x="179450" y="4572"/>
                  </a:lnTo>
                  <a:lnTo>
                    <a:pt x="224790" y="0"/>
                  </a:lnTo>
                  <a:lnTo>
                    <a:pt x="1701038" y="0"/>
                  </a:lnTo>
                  <a:lnTo>
                    <a:pt x="1746377" y="4572"/>
                  </a:lnTo>
                  <a:lnTo>
                    <a:pt x="1788541" y="17652"/>
                  </a:lnTo>
                  <a:lnTo>
                    <a:pt x="1826641" y="38480"/>
                  </a:lnTo>
                  <a:lnTo>
                    <a:pt x="1859915" y="65912"/>
                  </a:lnTo>
                  <a:lnTo>
                    <a:pt x="1887474" y="99187"/>
                  </a:lnTo>
                  <a:lnTo>
                    <a:pt x="1908175" y="137413"/>
                  </a:lnTo>
                  <a:lnTo>
                    <a:pt x="1921256" y="179577"/>
                  </a:lnTo>
                  <a:lnTo>
                    <a:pt x="1925827" y="224916"/>
                  </a:lnTo>
                  <a:lnTo>
                    <a:pt x="1925827" y="1125092"/>
                  </a:lnTo>
                  <a:lnTo>
                    <a:pt x="1921256" y="1170432"/>
                  </a:lnTo>
                  <a:lnTo>
                    <a:pt x="1908175" y="1212596"/>
                  </a:lnTo>
                  <a:lnTo>
                    <a:pt x="1887474" y="1250823"/>
                  </a:lnTo>
                  <a:lnTo>
                    <a:pt x="1859915" y="1284224"/>
                  </a:lnTo>
                  <a:lnTo>
                    <a:pt x="1826641" y="1311655"/>
                  </a:lnTo>
                  <a:lnTo>
                    <a:pt x="1788541" y="1332484"/>
                  </a:lnTo>
                  <a:lnTo>
                    <a:pt x="1746377" y="1345564"/>
                  </a:lnTo>
                  <a:lnTo>
                    <a:pt x="1701038" y="1350137"/>
                  </a:lnTo>
                  <a:lnTo>
                    <a:pt x="224790" y="1350137"/>
                  </a:lnTo>
                  <a:lnTo>
                    <a:pt x="179450" y="1345564"/>
                  </a:lnTo>
                  <a:lnTo>
                    <a:pt x="137287" y="1332484"/>
                  </a:lnTo>
                  <a:lnTo>
                    <a:pt x="99060" y="1311655"/>
                  </a:lnTo>
                  <a:lnTo>
                    <a:pt x="65913" y="1284224"/>
                  </a:lnTo>
                  <a:lnTo>
                    <a:pt x="38353" y="1250823"/>
                  </a:lnTo>
                  <a:lnTo>
                    <a:pt x="17652" y="1212596"/>
                  </a:lnTo>
                  <a:lnTo>
                    <a:pt x="4572" y="1170432"/>
                  </a:lnTo>
                  <a:lnTo>
                    <a:pt x="0" y="1125092"/>
                  </a:lnTo>
                  <a:lnTo>
                    <a:pt x="0" y="224916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793230" y="1754504"/>
            <a:ext cx="15341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84107" y="2956814"/>
            <a:ext cx="2005964" cy="1420495"/>
            <a:chOff x="8484107" y="2956814"/>
            <a:chExt cx="2005964" cy="142049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4107" y="2959608"/>
              <a:ext cx="2005583" cy="141731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523731" y="2961132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1701038" y="0"/>
                  </a:moveTo>
                  <a:lnTo>
                    <a:pt x="224917" y="0"/>
                  </a:lnTo>
                  <a:lnTo>
                    <a:pt x="179577" y="4571"/>
                  </a:lnTo>
                  <a:lnTo>
                    <a:pt x="137414" y="17652"/>
                  </a:lnTo>
                  <a:lnTo>
                    <a:pt x="99187" y="38480"/>
                  </a:lnTo>
                  <a:lnTo>
                    <a:pt x="65913" y="65912"/>
                  </a:lnTo>
                  <a:lnTo>
                    <a:pt x="38353" y="99187"/>
                  </a:lnTo>
                  <a:lnTo>
                    <a:pt x="17652" y="137413"/>
                  </a:lnTo>
                  <a:lnTo>
                    <a:pt x="4572" y="179704"/>
                  </a:lnTo>
                  <a:lnTo>
                    <a:pt x="0" y="225043"/>
                  </a:lnTo>
                  <a:lnTo>
                    <a:pt x="0" y="1125092"/>
                  </a:lnTo>
                  <a:lnTo>
                    <a:pt x="4572" y="1170431"/>
                  </a:lnTo>
                  <a:lnTo>
                    <a:pt x="17652" y="1212722"/>
                  </a:lnTo>
                  <a:lnTo>
                    <a:pt x="38353" y="1250949"/>
                  </a:lnTo>
                  <a:lnTo>
                    <a:pt x="65913" y="1284223"/>
                  </a:lnTo>
                  <a:lnTo>
                    <a:pt x="99187" y="1311655"/>
                  </a:lnTo>
                  <a:lnTo>
                    <a:pt x="137414" y="1332483"/>
                  </a:lnTo>
                  <a:lnTo>
                    <a:pt x="179577" y="1345564"/>
                  </a:lnTo>
                  <a:lnTo>
                    <a:pt x="224917" y="1350136"/>
                  </a:lnTo>
                  <a:lnTo>
                    <a:pt x="1701038" y="1350136"/>
                  </a:lnTo>
                  <a:lnTo>
                    <a:pt x="1746377" y="1345564"/>
                  </a:lnTo>
                  <a:lnTo>
                    <a:pt x="1788541" y="1332483"/>
                  </a:lnTo>
                  <a:lnTo>
                    <a:pt x="1826768" y="1311655"/>
                  </a:lnTo>
                  <a:lnTo>
                    <a:pt x="1860042" y="1284223"/>
                  </a:lnTo>
                  <a:lnTo>
                    <a:pt x="1887601" y="1250949"/>
                  </a:lnTo>
                  <a:lnTo>
                    <a:pt x="1908302" y="1212722"/>
                  </a:lnTo>
                  <a:lnTo>
                    <a:pt x="1921383" y="1170431"/>
                  </a:lnTo>
                  <a:lnTo>
                    <a:pt x="1925954" y="1125092"/>
                  </a:lnTo>
                  <a:lnTo>
                    <a:pt x="1925954" y="225043"/>
                  </a:lnTo>
                  <a:lnTo>
                    <a:pt x="1921383" y="179704"/>
                  </a:lnTo>
                  <a:lnTo>
                    <a:pt x="1908302" y="137413"/>
                  </a:lnTo>
                  <a:lnTo>
                    <a:pt x="1887601" y="99187"/>
                  </a:lnTo>
                  <a:lnTo>
                    <a:pt x="1860042" y="65912"/>
                  </a:lnTo>
                  <a:lnTo>
                    <a:pt x="1826768" y="38480"/>
                  </a:lnTo>
                  <a:lnTo>
                    <a:pt x="1788541" y="17652"/>
                  </a:lnTo>
                  <a:lnTo>
                    <a:pt x="1746377" y="4571"/>
                  </a:lnTo>
                  <a:lnTo>
                    <a:pt x="1701038" y="0"/>
                  </a:lnTo>
                  <a:close/>
                </a:path>
              </a:pathLst>
            </a:custGeom>
            <a:solidFill>
              <a:srgbClr val="7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24493" y="2961894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0" y="225043"/>
                  </a:moveTo>
                  <a:lnTo>
                    <a:pt x="4572" y="179704"/>
                  </a:lnTo>
                  <a:lnTo>
                    <a:pt x="17652" y="137413"/>
                  </a:lnTo>
                  <a:lnTo>
                    <a:pt x="38353" y="99186"/>
                  </a:lnTo>
                  <a:lnTo>
                    <a:pt x="65912" y="65912"/>
                  </a:lnTo>
                  <a:lnTo>
                    <a:pt x="99186" y="38480"/>
                  </a:lnTo>
                  <a:lnTo>
                    <a:pt x="137413" y="17652"/>
                  </a:lnTo>
                  <a:lnTo>
                    <a:pt x="179577" y="4571"/>
                  </a:lnTo>
                  <a:lnTo>
                    <a:pt x="224916" y="0"/>
                  </a:lnTo>
                  <a:lnTo>
                    <a:pt x="1701037" y="0"/>
                  </a:lnTo>
                  <a:lnTo>
                    <a:pt x="1746377" y="4571"/>
                  </a:lnTo>
                  <a:lnTo>
                    <a:pt x="1788540" y="17652"/>
                  </a:lnTo>
                  <a:lnTo>
                    <a:pt x="1826767" y="38480"/>
                  </a:lnTo>
                  <a:lnTo>
                    <a:pt x="1860041" y="65912"/>
                  </a:lnTo>
                  <a:lnTo>
                    <a:pt x="1887601" y="99186"/>
                  </a:lnTo>
                  <a:lnTo>
                    <a:pt x="1908302" y="137413"/>
                  </a:lnTo>
                  <a:lnTo>
                    <a:pt x="1921382" y="179704"/>
                  </a:lnTo>
                  <a:lnTo>
                    <a:pt x="1925954" y="225043"/>
                  </a:lnTo>
                  <a:lnTo>
                    <a:pt x="1925954" y="1125092"/>
                  </a:lnTo>
                  <a:lnTo>
                    <a:pt x="1921382" y="1170431"/>
                  </a:lnTo>
                  <a:lnTo>
                    <a:pt x="1908302" y="1212722"/>
                  </a:lnTo>
                  <a:lnTo>
                    <a:pt x="1887601" y="1250949"/>
                  </a:lnTo>
                  <a:lnTo>
                    <a:pt x="1860041" y="1284223"/>
                  </a:lnTo>
                  <a:lnTo>
                    <a:pt x="1826767" y="1311655"/>
                  </a:lnTo>
                  <a:lnTo>
                    <a:pt x="1788540" y="1332483"/>
                  </a:lnTo>
                  <a:lnTo>
                    <a:pt x="1746377" y="1345564"/>
                  </a:lnTo>
                  <a:lnTo>
                    <a:pt x="1701037" y="1350136"/>
                  </a:lnTo>
                  <a:lnTo>
                    <a:pt x="224916" y="1350136"/>
                  </a:lnTo>
                  <a:lnTo>
                    <a:pt x="179577" y="1345564"/>
                  </a:lnTo>
                  <a:lnTo>
                    <a:pt x="137413" y="1332483"/>
                  </a:lnTo>
                  <a:lnTo>
                    <a:pt x="99186" y="1311655"/>
                  </a:lnTo>
                  <a:lnTo>
                    <a:pt x="65912" y="1284223"/>
                  </a:lnTo>
                  <a:lnTo>
                    <a:pt x="38353" y="1250949"/>
                  </a:lnTo>
                  <a:lnTo>
                    <a:pt x="17652" y="1212722"/>
                  </a:lnTo>
                  <a:lnTo>
                    <a:pt x="4572" y="1170431"/>
                  </a:lnTo>
                  <a:lnTo>
                    <a:pt x="0" y="1125092"/>
                  </a:lnTo>
                  <a:lnTo>
                    <a:pt x="0" y="225043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917051" y="3338321"/>
            <a:ext cx="1139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605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Feature Extraction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45408" y="1850135"/>
            <a:ext cx="6844665" cy="4348480"/>
            <a:chOff x="3645408" y="1850135"/>
            <a:chExt cx="6844665" cy="434848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5408" y="1926335"/>
              <a:ext cx="624839" cy="4084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689604" y="1949195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90366" y="1949957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9998">
              <a:solidFill>
                <a:srgbClr val="768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8276" y="1872995"/>
              <a:ext cx="624840" cy="40690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063996" y="1894331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64758" y="1895093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399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9998">
              <a:solidFill>
                <a:srgbClr val="768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60764" y="1933955"/>
              <a:ext cx="513587" cy="110337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212579" y="1949195"/>
              <a:ext cx="410209" cy="1011555"/>
            </a:xfrm>
            <a:custGeom>
              <a:avLst/>
              <a:gdLst/>
              <a:ahLst/>
              <a:cxnLst/>
              <a:rect l="l" t="t" r="r" b="b"/>
              <a:pathLst>
                <a:path w="410209" h="1011555">
                  <a:moveTo>
                    <a:pt x="307467" y="0"/>
                  </a:moveTo>
                  <a:lnTo>
                    <a:pt x="102489" y="0"/>
                  </a:lnTo>
                  <a:lnTo>
                    <a:pt x="102489" y="806068"/>
                  </a:lnTo>
                  <a:lnTo>
                    <a:pt x="0" y="806068"/>
                  </a:lnTo>
                  <a:lnTo>
                    <a:pt x="204977" y="1011427"/>
                  </a:lnTo>
                  <a:lnTo>
                    <a:pt x="409955" y="806068"/>
                  </a:lnTo>
                  <a:lnTo>
                    <a:pt x="307467" y="806068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13342" y="1949957"/>
              <a:ext cx="410209" cy="1011555"/>
            </a:xfrm>
            <a:custGeom>
              <a:avLst/>
              <a:gdLst/>
              <a:ahLst/>
              <a:cxnLst/>
              <a:rect l="l" t="t" r="r" b="b"/>
              <a:pathLst>
                <a:path w="410209" h="1011555">
                  <a:moveTo>
                    <a:pt x="0" y="806068"/>
                  </a:moveTo>
                  <a:lnTo>
                    <a:pt x="102488" y="806068"/>
                  </a:lnTo>
                  <a:lnTo>
                    <a:pt x="102488" y="0"/>
                  </a:lnTo>
                  <a:lnTo>
                    <a:pt x="307466" y="0"/>
                  </a:lnTo>
                  <a:lnTo>
                    <a:pt x="307466" y="806068"/>
                  </a:lnTo>
                  <a:lnTo>
                    <a:pt x="409955" y="806068"/>
                  </a:lnTo>
                  <a:lnTo>
                    <a:pt x="204977" y="1011427"/>
                  </a:lnTo>
                  <a:lnTo>
                    <a:pt x="0" y="806068"/>
                  </a:lnTo>
                  <a:close/>
                </a:path>
              </a:pathLst>
            </a:custGeom>
            <a:ln w="9998">
              <a:solidFill>
                <a:srgbClr val="006F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9536" y="1850135"/>
              <a:ext cx="1054607" cy="40843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523732" y="1872995"/>
              <a:ext cx="962660" cy="304800"/>
            </a:xfrm>
            <a:custGeom>
              <a:avLst/>
              <a:gdLst/>
              <a:ahLst/>
              <a:cxnLst/>
              <a:rect l="l" t="t" r="r" b="b"/>
              <a:pathLst>
                <a:path w="962659" h="304800">
                  <a:moveTo>
                    <a:pt x="810387" y="0"/>
                  </a:moveTo>
                  <a:lnTo>
                    <a:pt x="810387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810387" y="228600"/>
                  </a:lnTo>
                  <a:lnTo>
                    <a:pt x="810387" y="304800"/>
                  </a:lnTo>
                  <a:lnTo>
                    <a:pt x="962660" y="152400"/>
                  </a:lnTo>
                  <a:lnTo>
                    <a:pt x="81038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524494" y="1873757"/>
              <a:ext cx="962660" cy="304800"/>
            </a:xfrm>
            <a:custGeom>
              <a:avLst/>
              <a:gdLst/>
              <a:ahLst/>
              <a:cxnLst/>
              <a:rect l="l" t="t" r="r" b="b"/>
              <a:pathLst>
                <a:path w="962659" h="304800">
                  <a:moveTo>
                    <a:pt x="0" y="76200"/>
                  </a:moveTo>
                  <a:lnTo>
                    <a:pt x="810386" y="76200"/>
                  </a:lnTo>
                  <a:lnTo>
                    <a:pt x="810386" y="0"/>
                  </a:lnTo>
                  <a:lnTo>
                    <a:pt x="962659" y="152400"/>
                  </a:lnTo>
                  <a:lnTo>
                    <a:pt x="810386" y="304800"/>
                  </a:lnTo>
                  <a:lnTo>
                    <a:pt x="810386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9998">
              <a:solidFill>
                <a:srgbClr val="768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84108" y="4777735"/>
              <a:ext cx="2005583" cy="142037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523732" y="4779263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1701038" y="0"/>
                  </a:moveTo>
                  <a:lnTo>
                    <a:pt x="224917" y="0"/>
                  </a:lnTo>
                  <a:lnTo>
                    <a:pt x="179577" y="4572"/>
                  </a:lnTo>
                  <a:lnTo>
                    <a:pt x="137414" y="17653"/>
                  </a:lnTo>
                  <a:lnTo>
                    <a:pt x="99187" y="38481"/>
                  </a:lnTo>
                  <a:lnTo>
                    <a:pt x="65913" y="65912"/>
                  </a:lnTo>
                  <a:lnTo>
                    <a:pt x="38353" y="99187"/>
                  </a:lnTo>
                  <a:lnTo>
                    <a:pt x="17652" y="137413"/>
                  </a:lnTo>
                  <a:lnTo>
                    <a:pt x="4572" y="179578"/>
                  </a:lnTo>
                  <a:lnTo>
                    <a:pt x="0" y="224917"/>
                  </a:lnTo>
                  <a:lnTo>
                    <a:pt x="0" y="1125016"/>
                  </a:lnTo>
                  <a:lnTo>
                    <a:pt x="4572" y="1170355"/>
                  </a:lnTo>
                  <a:lnTo>
                    <a:pt x="17652" y="1212596"/>
                  </a:lnTo>
                  <a:lnTo>
                    <a:pt x="38353" y="1250810"/>
                  </a:lnTo>
                  <a:lnTo>
                    <a:pt x="65913" y="1284122"/>
                  </a:lnTo>
                  <a:lnTo>
                    <a:pt x="99187" y="1311592"/>
                  </a:lnTo>
                  <a:lnTo>
                    <a:pt x="137414" y="1332344"/>
                  </a:lnTo>
                  <a:lnTo>
                    <a:pt x="179577" y="1345450"/>
                  </a:lnTo>
                  <a:lnTo>
                    <a:pt x="224917" y="1350022"/>
                  </a:lnTo>
                  <a:lnTo>
                    <a:pt x="1701038" y="1350022"/>
                  </a:lnTo>
                  <a:lnTo>
                    <a:pt x="1746377" y="1345450"/>
                  </a:lnTo>
                  <a:lnTo>
                    <a:pt x="1788541" y="1332344"/>
                  </a:lnTo>
                  <a:lnTo>
                    <a:pt x="1826768" y="1311592"/>
                  </a:lnTo>
                  <a:lnTo>
                    <a:pt x="1860042" y="1284122"/>
                  </a:lnTo>
                  <a:lnTo>
                    <a:pt x="1887601" y="1250810"/>
                  </a:lnTo>
                  <a:lnTo>
                    <a:pt x="1908302" y="1212596"/>
                  </a:lnTo>
                  <a:lnTo>
                    <a:pt x="1921383" y="1170355"/>
                  </a:lnTo>
                  <a:lnTo>
                    <a:pt x="1925954" y="1125016"/>
                  </a:lnTo>
                  <a:lnTo>
                    <a:pt x="1925954" y="224917"/>
                  </a:lnTo>
                  <a:lnTo>
                    <a:pt x="1921383" y="179578"/>
                  </a:lnTo>
                  <a:lnTo>
                    <a:pt x="1908302" y="137413"/>
                  </a:lnTo>
                  <a:lnTo>
                    <a:pt x="1887601" y="99187"/>
                  </a:lnTo>
                  <a:lnTo>
                    <a:pt x="1860042" y="65912"/>
                  </a:lnTo>
                  <a:lnTo>
                    <a:pt x="1826768" y="38481"/>
                  </a:lnTo>
                  <a:lnTo>
                    <a:pt x="1788541" y="17653"/>
                  </a:lnTo>
                  <a:lnTo>
                    <a:pt x="1746377" y="4572"/>
                  </a:lnTo>
                  <a:lnTo>
                    <a:pt x="1701038" y="0"/>
                  </a:lnTo>
                  <a:close/>
                </a:path>
              </a:pathLst>
            </a:custGeom>
            <a:solidFill>
              <a:srgbClr val="D1D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524494" y="4780025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0" y="224917"/>
                  </a:moveTo>
                  <a:lnTo>
                    <a:pt x="4572" y="179578"/>
                  </a:lnTo>
                  <a:lnTo>
                    <a:pt x="17652" y="137413"/>
                  </a:lnTo>
                  <a:lnTo>
                    <a:pt x="38353" y="99187"/>
                  </a:lnTo>
                  <a:lnTo>
                    <a:pt x="65912" y="65912"/>
                  </a:lnTo>
                  <a:lnTo>
                    <a:pt x="99186" y="38481"/>
                  </a:lnTo>
                  <a:lnTo>
                    <a:pt x="137413" y="17653"/>
                  </a:lnTo>
                  <a:lnTo>
                    <a:pt x="179577" y="4572"/>
                  </a:lnTo>
                  <a:lnTo>
                    <a:pt x="224916" y="0"/>
                  </a:lnTo>
                  <a:lnTo>
                    <a:pt x="1701037" y="0"/>
                  </a:lnTo>
                  <a:lnTo>
                    <a:pt x="1746377" y="4572"/>
                  </a:lnTo>
                  <a:lnTo>
                    <a:pt x="1788540" y="17653"/>
                  </a:lnTo>
                  <a:lnTo>
                    <a:pt x="1826767" y="38481"/>
                  </a:lnTo>
                  <a:lnTo>
                    <a:pt x="1860041" y="65912"/>
                  </a:lnTo>
                  <a:lnTo>
                    <a:pt x="1887601" y="99187"/>
                  </a:lnTo>
                  <a:lnTo>
                    <a:pt x="1908302" y="137413"/>
                  </a:lnTo>
                  <a:lnTo>
                    <a:pt x="1921382" y="179578"/>
                  </a:lnTo>
                  <a:lnTo>
                    <a:pt x="1925954" y="224917"/>
                  </a:lnTo>
                  <a:lnTo>
                    <a:pt x="1925954" y="1125016"/>
                  </a:lnTo>
                  <a:lnTo>
                    <a:pt x="1921382" y="1170355"/>
                  </a:lnTo>
                  <a:lnTo>
                    <a:pt x="1908302" y="1212596"/>
                  </a:lnTo>
                  <a:lnTo>
                    <a:pt x="1887601" y="1250810"/>
                  </a:lnTo>
                  <a:lnTo>
                    <a:pt x="1860041" y="1284122"/>
                  </a:lnTo>
                  <a:lnTo>
                    <a:pt x="1826767" y="1311592"/>
                  </a:lnTo>
                  <a:lnTo>
                    <a:pt x="1788540" y="1332344"/>
                  </a:lnTo>
                  <a:lnTo>
                    <a:pt x="1746377" y="1345450"/>
                  </a:lnTo>
                  <a:lnTo>
                    <a:pt x="1701037" y="1350022"/>
                  </a:lnTo>
                  <a:lnTo>
                    <a:pt x="224916" y="1350022"/>
                  </a:lnTo>
                  <a:lnTo>
                    <a:pt x="179577" y="1345450"/>
                  </a:lnTo>
                  <a:lnTo>
                    <a:pt x="137413" y="1332344"/>
                  </a:lnTo>
                  <a:lnTo>
                    <a:pt x="99186" y="1311592"/>
                  </a:lnTo>
                  <a:lnTo>
                    <a:pt x="65912" y="1284122"/>
                  </a:lnTo>
                  <a:lnTo>
                    <a:pt x="38353" y="1250810"/>
                  </a:lnTo>
                  <a:lnTo>
                    <a:pt x="17652" y="1212596"/>
                  </a:lnTo>
                  <a:lnTo>
                    <a:pt x="4572" y="1170355"/>
                  </a:lnTo>
                  <a:lnTo>
                    <a:pt x="0" y="1125016"/>
                  </a:lnTo>
                  <a:lnTo>
                    <a:pt x="0" y="224917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788145" y="4882642"/>
            <a:ext cx="14109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317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Object Recognition/ Machine Learning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061972" y="3470147"/>
            <a:ext cx="7627620" cy="2228215"/>
            <a:chOff x="2061972" y="3470147"/>
            <a:chExt cx="7627620" cy="2228215"/>
          </a:xfrm>
        </p:grpSpPr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97924" y="4280915"/>
              <a:ext cx="391668" cy="67818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349740" y="4294631"/>
              <a:ext cx="287655" cy="588010"/>
            </a:xfrm>
            <a:custGeom>
              <a:avLst/>
              <a:gdLst/>
              <a:ahLst/>
              <a:cxnLst/>
              <a:rect l="l" t="t" r="r" b="b"/>
              <a:pathLst>
                <a:path w="287654" h="588010">
                  <a:moveTo>
                    <a:pt x="215645" y="0"/>
                  </a:moveTo>
                  <a:lnTo>
                    <a:pt x="71881" y="0"/>
                  </a:lnTo>
                  <a:lnTo>
                    <a:pt x="71881" y="443738"/>
                  </a:lnTo>
                  <a:lnTo>
                    <a:pt x="0" y="443738"/>
                  </a:lnTo>
                  <a:lnTo>
                    <a:pt x="143890" y="588010"/>
                  </a:lnTo>
                  <a:lnTo>
                    <a:pt x="287527" y="443738"/>
                  </a:lnTo>
                  <a:lnTo>
                    <a:pt x="215645" y="443738"/>
                  </a:lnTo>
                  <a:lnTo>
                    <a:pt x="2156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350502" y="4295393"/>
              <a:ext cx="287655" cy="588010"/>
            </a:xfrm>
            <a:custGeom>
              <a:avLst/>
              <a:gdLst/>
              <a:ahLst/>
              <a:cxnLst/>
              <a:rect l="l" t="t" r="r" b="b"/>
              <a:pathLst>
                <a:path w="287654" h="588010">
                  <a:moveTo>
                    <a:pt x="0" y="443737"/>
                  </a:moveTo>
                  <a:lnTo>
                    <a:pt x="71881" y="443737"/>
                  </a:lnTo>
                  <a:lnTo>
                    <a:pt x="71881" y="0"/>
                  </a:lnTo>
                  <a:lnTo>
                    <a:pt x="215646" y="0"/>
                  </a:lnTo>
                  <a:lnTo>
                    <a:pt x="215646" y="443737"/>
                  </a:lnTo>
                  <a:lnTo>
                    <a:pt x="287527" y="443737"/>
                  </a:lnTo>
                  <a:lnTo>
                    <a:pt x="143891" y="588009"/>
                  </a:lnTo>
                  <a:lnTo>
                    <a:pt x="0" y="443737"/>
                  </a:lnTo>
                  <a:close/>
                </a:path>
              </a:pathLst>
            </a:custGeom>
            <a:ln w="9998">
              <a:solidFill>
                <a:srgbClr val="006F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61972" y="3470147"/>
              <a:ext cx="3256788" cy="22280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07507" y="3628643"/>
              <a:ext cx="990600" cy="27127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247132" y="3724909"/>
              <a:ext cx="800735" cy="65405"/>
            </a:xfrm>
            <a:custGeom>
              <a:avLst/>
              <a:gdLst/>
              <a:ahLst/>
              <a:cxnLst/>
              <a:rect l="l" t="t" r="r" b="b"/>
              <a:pathLst>
                <a:path w="800735" h="65404">
                  <a:moveTo>
                    <a:pt x="800354" y="19050"/>
                  </a:moveTo>
                  <a:lnTo>
                    <a:pt x="797814" y="19050"/>
                  </a:lnTo>
                  <a:lnTo>
                    <a:pt x="797814" y="17780"/>
                  </a:lnTo>
                  <a:lnTo>
                    <a:pt x="793115" y="17780"/>
                  </a:lnTo>
                  <a:lnTo>
                    <a:pt x="778891" y="9398"/>
                  </a:lnTo>
                  <a:lnTo>
                    <a:pt x="771182" y="13919"/>
                  </a:lnTo>
                  <a:lnTo>
                    <a:pt x="771182" y="8890"/>
                  </a:lnTo>
                  <a:lnTo>
                    <a:pt x="770432" y="8890"/>
                  </a:lnTo>
                  <a:lnTo>
                    <a:pt x="770432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19050"/>
                  </a:lnTo>
                  <a:lnTo>
                    <a:pt x="762406" y="19050"/>
                  </a:lnTo>
                  <a:lnTo>
                    <a:pt x="712343" y="48387"/>
                  </a:lnTo>
                  <a:lnTo>
                    <a:pt x="710819" y="54229"/>
                  </a:lnTo>
                  <a:lnTo>
                    <a:pt x="716026" y="63373"/>
                  </a:lnTo>
                  <a:lnTo>
                    <a:pt x="721868" y="64897"/>
                  </a:lnTo>
                  <a:lnTo>
                    <a:pt x="800354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57950" y="3678935"/>
              <a:ext cx="105918" cy="6502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41036" y="4259579"/>
              <a:ext cx="1007363" cy="27127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280660" y="4356099"/>
              <a:ext cx="815340" cy="64769"/>
            </a:xfrm>
            <a:custGeom>
              <a:avLst/>
              <a:gdLst/>
              <a:ahLst/>
              <a:cxnLst/>
              <a:rect l="l" t="t" r="r" b="b"/>
              <a:pathLst>
                <a:path w="815339" h="64770">
                  <a:moveTo>
                    <a:pt x="815340" y="18669"/>
                  </a:moveTo>
                  <a:lnTo>
                    <a:pt x="812800" y="18669"/>
                  </a:lnTo>
                  <a:lnTo>
                    <a:pt x="812800" y="17399"/>
                  </a:lnTo>
                  <a:lnTo>
                    <a:pt x="807974" y="17399"/>
                  </a:lnTo>
                  <a:lnTo>
                    <a:pt x="793877" y="9144"/>
                  </a:lnTo>
                  <a:lnTo>
                    <a:pt x="785698" y="13931"/>
                  </a:lnTo>
                  <a:lnTo>
                    <a:pt x="785698" y="8890"/>
                  </a:lnTo>
                  <a:lnTo>
                    <a:pt x="785888" y="8890"/>
                  </a:lnTo>
                  <a:lnTo>
                    <a:pt x="78588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19050"/>
                  </a:lnTo>
                  <a:lnTo>
                    <a:pt x="776935" y="19050"/>
                  </a:lnTo>
                  <a:lnTo>
                    <a:pt x="727202" y="48133"/>
                  </a:lnTo>
                  <a:lnTo>
                    <a:pt x="725678" y="53848"/>
                  </a:lnTo>
                  <a:lnTo>
                    <a:pt x="731012" y="62992"/>
                  </a:lnTo>
                  <a:lnTo>
                    <a:pt x="736854" y="64516"/>
                  </a:lnTo>
                  <a:lnTo>
                    <a:pt x="815340" y="186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06337" y="4309871"/>
              <a:ext cx="106045" cy="6489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41036" y="4885943"/>
              <a:ext cx="1007363" cy="27127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05702" y="4934711"/>
              <a:ext cx="106807" cy="10921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280660" y="4965953"/>
              <a:ext cx="813435" cy="33655"/>
            </a:xfrm>
            <a:custGeom>
              <a:avLst/>
              <a:gdLst/>
              <a:ahLst/>
              <a:cxnLst/>
              <a:rect l="l" t="t" r="r" b="b"/>
              <a:pathLst>
                <a:path w="813435" h="33654">
                  <a:moveTo>
                    <a:pt x="813181" y="15367"/>
                  </a:moveTo>
                  <a:lnTo>
                    <a:pt x="777875" y="14732"/>
                  </a:lnTo>
                  <a:lnTo>
                    <a:pt x="381" y="0"/>
                  </a:lnTo>
                  <a:lnTo>
                    <a:pt x="0" y="18796"/>
                  </a:lnTo>
                  <a:lnTo>
                    <a:pt x="777621" y="33528"/>
                  </a:lnTo>
                  <a:lnTo>
                    <a:pt x="794131" y="24511"/>
                  </a:lnTo>
                  <a:lnTo>
                    <a:pt x="807974" y="32893"/>
                  </a:lnTo>
                  <a:lnTo>
                    <a:pt x="812800" y="32893"/>
                  </a:lnTo>
                  <a:lnTo>
                    <a:pt x="813181" y="16637"/>
                  </a:lnTo>
                  <a:lnTo>
                    <a:pt x="813181" y="153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41036" y="5347715"/>
              <a:ext cx="1007363" cy="27127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05702" y="5396483"/>
              <a:ext cx="106807" cy="110743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280660" y="5428106"/>
              <a:ext cx="813435" cy="34290"/>
            </a:xfrm>
            <a:custGeom>
              <a:avLst/>
              <a:gdLst/>
              <a:ahLst/>
              <a:cxnLst/>
              <a:rect l="l" t="t" r="r" b="b"/>
              <a:pathLst>
                <a:path w="813435" h="34289">
                  <a:moveTo>
                    <a:pt x="813181" y="15621"/>
                  </a:moveTo>
                  <a:lnTo>
                    <a:pt x="777875" y="14986"/>
                  </a:lnTo>
                  <a:lnTo>
                    <a:pt x="381" y="0"/>
                  </a:lnTo>
                  <a:lnTo>
                    <a:pt x="0" y="19050"/>
                  </a:lnTo>
                  <a:lnTo>
                    <a:pt x="777494" y="34036"/>
                  </a:lnTo>
                  <a:lnTo>
                    <a:pt x="794004" y="24892"/>
                  </a:lnTo>
                  <a:lnTo>
                    <a:pt x="807974" y="33401"/>
                  </a:lnTo>
                  <a:lnTo>
                    <a:pt x="812800" y="33401"/>
                  </a:lnTo>
                  <a:lnTo>
                    <a:pt x="813181" y="16764"/>
                  </a:lnTo>
                  <a:lnTo>
                    <a:pt x="813181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6630669" y="3571747"/>
            <a:ext cx="838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COLOR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502400" y="4258767"/>
            <a:ext cx="10922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TEXTURE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669151" y="4813807"/>
            <a:ext cx="798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SHAPE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676770" y="5335600"/>
            <a:ext cx="13411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ANY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OTHER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0" name="Title 59">
            <a:extLst>
              <a:ext uri="{FF2B5EF4-FFF2-40B4-BE49-F238E27FC236}">
                <a16:creationId xmlns:a16="http://schemas.microsoft.com/office/drawing/2014/main" id="{AD6C3AF8-B74D-232F-376D-C3A2BD7A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499" y="185811"/>
            <a:ext cx="11209376" cy="789703"/>
          </a:xfrm>
          <a:prstGeom prst="rect">
            <a:avLst/>
          </a:prstGeom>
        </p:spPr>
        <p:txBody>
          <a:bodyPr vert="horz" wrap="square" lIns="0" tIns="294386" rIns="0" bIns="0" rtlCol="0">
            <a:spAutoFit/>
          </a:bodyPr>
          <a:lstStyle/>
          <a:p>
            <a:pPr marL="530860">
              <a:lnSpc>
                <a:spcPct val="100000"/>
              </a:lnSpc>
              <a:spcBef>
                <a:spcPts val="105"/>
              </a:spcBef>
            </a:pPr>
            <a:r>
              <a:rPr dirty="0"/>
              <a:t>Course Objectives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3878" y="1275505"/>
            <a:ext cx="11075036" cy="2793137"/>
          </a:xfrm>
          <a:prstGeom prst="rect">
            <a:avLst/>
          </a:prstGeom>
        </p:spPr>
        <p:txBody>
          <a:bodyPr vert="horz" wrap="square" lIns="0" tIns="207645" rIns="0" bIns="0" rtlCol="0">
            <a:spAutoFit/>
          </a:bodyPr>
          <a:lstStyle/>
          <a:p>
            <a:pPr marL="240029" indent="-227329" algn="just">
              <a:lnSpc>
                <a:spcPct val="100000"/>
              </a:lnSpc>
              <a:spcBef>
                <a:spcPts val="16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00" dirty="0">
                <a:latin typeface="Georgia" panose="02040502050405020303" pitchFamily="18" charset="0"/>
                <a:cs typeface="Calibri"/>
              </a:rPr>
              <a:t>To</a:t>
            </a:r>
            <a:r>
              <a:rPr sz="2800" spc="-60" dirty="0">
                <a:latin typeface="Georgia" panose="02040502050405020303" pitchFamily="18" charset="0"/>
                <a:cs typeface="Calibri"/>
              </a:rPr>
              <a:t> </a:t>
            </a:r>
            <a:r>
              <a:rPr sz="2800" dirty="0">
                <a:latin typeface="Georgia" panose="02040502050405020303" pitchFamily="18" charset="0"/>
                <a:cs typeface="Calibri"/>
              </a:rPr>
              <a:t>introduce</a:t>
            </a:r>
            <a:r>
              <a:rPr sz="2800" spc="-95" dirty="0">
                <a:latin typeface="Georgia" panose="02040502050405020303" pitchFamily="18" charset="0"/>
                <a:cs typeface="Calibri"/>
              </a:rPr>
              <a:t> </a:t>
            </a:r>
            <a:r>
              <a:rPr sz="2800" dirty="0">
                <a:latin typeface="Georgia" panose="02040502050405020303" pitchFamily="18" charset="0"/>
                <a:cs typeface="Calibri"/>
              </a:rPr>
              <a:t>to</a:t>
            </a:r>
            <a:r>
              <a:rPr sz="2800" spc="-90" dirty="0">
                <a:latin typeface="Georgia" panose="02040502050405020303" pitchFamily="18" charset="0"/>
                <a:cs typeface="Calibri"/>
              </a:rPr>
              <a:t> </a:t>
            </a:r>
            <a:r>
              <a:rPr sz="2800" spc="-10" dirty="0">
                <a:latin typeface="Georgia" panose="02040502050405020303" pitchFamily="18" charset="0"/>
                <a:cs typeface="Calibri"/>
              </a:rPr>
              <a:t>students,</a:t>
            </a:r>
            <a:endParaRPr sz="2800" dirty="0">
              <a:latin typeface="Georgia" panose="02040502050405020303" pitchFamily="18" charset="0"/>
              <a:cs typeface="Calibri"/>
            </a:endParaRPr>
          </a:p>
          <a:p>
            <a:pPr marL="697230" lvl="1" indent="-227329" algn="just">
              <a:lnSpc>
                <a:spcPct val="100000"/>
              </a:lnSpc>
              <a:spcBef>
                <a:spcPts val="1535"/>
              </a:spcBef>
              <a:buFont typeface="Arial MT"/>
              <a:buChar char="•"/>
              <a:tabLst>
                <a:tab pos="697230" algn="l"/>
              </a:tabLst>
            </a:pPr>
            <a:r>
              <a:rPr sz="2800" spc="-20" dirty="0">
                <a:latin typeface="Georgia" panose="02040502050405020303" pitchFamily="18" charset="0"/>
                <a:cs typeface="Calibri"/>
              </a:rPr>
              <a:t>Different</a:t>
            </a:r>
            <a:r>
              <a:rPr sz="2800" spc="-95" dirty="0">
                <a:latin typeface="Georgia" panose="02040502050405020303" pitchFamily="18" charset="0"/>
                <a:cs typeface="Calibri"/>
              </a:rPr>
              <a:t> </a:t>
            </a:r>
            <a:r>
              <a:rPr sz="2800" dirty="0">
                <a:latin typeface="Georgia" panose="02040502050405020303" pitchFamily="18" charset="0"/>
                <a:cs typeface="Calibri"/>
              </a:rPr>
              <a:t>deep</a:t>
            </a:r>
            <a:r>
              <a:rPr sz="2800" spc="-100" dirty="0">
                <a:latin typeface="Georgia" panose="02040502050405020303" pitchFamily="18" charset="0"/>
                <a:cs typeface="Calibri"/>
              </a:rPr>
              <a:t> </a:t>
            </a:r>
            <a:r>
              <a:rPr sz="2800" dirty="0">
                <a:latin typeface="Georgia" panose="02040502050405020303" pitchFamily="18" charset="0"/>
                <a:cs typeface="Calibri"/>
              </a:rPr>
              <a:t>neural</a:t>
            </a:r>
            <a:r>
              <a:rPr sz="2800" spc="-85" dirty="0">
                <a:latin typeface="Georgia" panose="02040502050405020303" pitchFamily="18" charset="0"/>
                <a:cs typeface="Calibri"/>
              </a:rPr>
              <a:t> </a:t>
            </a:r>
            <a:r>
              <a:rPr sz="2800" dirty="0">
                <a:latin typeface="Georgia" panose="02040502050405020303" pitchFamily="18" charset="0"/>
                <a:cs typeface="Calibri"/>
              </a:rPr>
              <a:t>network</a:t>
            </a:r>
            <a:r>
              <a:rPr sz="2800" spc="-100" dirty="0">
                <a:latin typeface="Georgia" panose="02040502050405020303" pitchFamily="18" charset="0"/>
                <a:cs typeface="Calibri"/>
              </a:rPr>
              <a:t> </a:t>
            </a:r>
            <a:r>
              <a:rPr sz="2800" spc="-10" dirty="0">
                <a:latin typeface="Georgia" panose="02040502050405020303" pitchFamily="18" charset="0"/>
                <a:cs typeface="Calibri"/>
              </a:rPr>
              <a:t>architectures,</a:t>
            </a:r>
            <a:endParaRPr sz="2800" dirty="0">
              <a:latin typeface="Georgia" panose="02040502050405020303" pitchFamily="18" charset="0"/>
              <a:cs typeface="Calibri"/>
            </a:endParaRPr>
          </a:p>
          <a:p>
            <a:pPr marL="697230" marR="5080" lvl="1" indent="-227329" algn="just">
              <a:lnSpc>
                <a:spcPct val="107000"/>
              </a:lnSpc>
              <a:spcBef>
                <a:spcPts val="1305"/>
              </a:spcBef>
              <a:buFont typeface="Arial MT"/>
              <a:buChar char="•"/>
              <a:tabLst>
                <a:tab pos="698500" algn="l"/>
              </a:tabLst>
            </a:pPr>
            <a:r>
              <a:rPr sz="2800" spc="-20" dirty="0">
                <a:latin typeface="Georgia" panose="02040502050405020303" pitchFamily="18" charset="0"/>
                <a:cs typeface="Calibri"/>
              </a:rPr>
              <a:t>Training</a:t>
            </a:r>
            <a:r>
              <a:rPr sz="2800" spc="-105" dirty="0">
                <a:latin typeface="Georgia" panose="02040502050405020303" pitchFamily="18" charset="0"/>
                <a:cs typeface="Calibri"/>
              </a:rPr>
              <a:t> </a:t>
            </a:r>
            <a:r>
              <a:rPr sz="2800" spc="-10" dirty="0">
                <a:latin typeface="Georgia" panose="02040502050405020303" pitchFamily="18" charset="0"/>
                <a:cs typeface="Calibri"/>
              </a:rPr>
              <a:t>strategies/algorithms,</a:t>
            </a:r>
            <a:r>
              <a:rPr sz="2800" spc="-100" dirty="0">
                <a:latin typeface="Georgia" panose="02040502050405020303" pitchFamily="18" charset="0"/>
                <a:cs typeface="Calibri"/>
              </a:rPr>
              <a:t> </a:t>
            </a:r>
            <a:r>
              <a:rPr sz="2800" dirty="0">
                <a:latin typeface="Georgia" panose="02040502050405020303" pitchFamily="18" charset="0"/>
                <a:cs typeface="Calibri"/>
              </a:rPr>
              <a:t>possible</a:t>
            </a:r>
            <a:r>
              <a:rPr sz="2800" spc="-85" dirty="0">
                <a:latin typeface="Georgia" panose="02040502050405020303" pitchFamily="18" charset="0"/>
                <a:cs typeface="Calibri"/>
              </a:rPr>
              <a:t> </a:t>
            </a:r>
            <a:r>
              <a:rPr sz="2800" dirty="0">
                <a:latin typeface="Georgia" panose="02040502050405020303" pitchFamily="18" charset="0"/>
                <a:cs typeface="Calibri"/>
              </a:rPr>
              <a:t>challenges,</a:t>
            </a:r>
            <a:r>
              <a:rPr sz="2800" spc="-95" dirty="0">
                <a:latin typeface="Georgia" panose="02040502050405020303" pitchFamily="18" charset="0"/>
                <a:cs typeface="Calibri"/>
              </a:rPr>
              <a:t> </a:t>
            </a:r>
            <a:r>
              <a:rPr sz="2800" dirty="0">
                <a:latin typeface="Georgia" panose="02040502050405020303" pitchFamily="18" charset="0"/>
                <a:cs typeface="Calibri"/>
              </a:rPr>
              <a:t>tools</a:t>
            </a:r>
            <a:r>
              <a:rPr sz="2800" spc="-114" dirty="0">
                <a:latin typeface="Georgia" panose="02040502050405020303" pitchFamily="18" charset="0"/>
                <a:cs typeface="Calibri"/>
              </a:rPr>
              <a:t> </a:t>
            </a:r>
            <a:r>
              <a:rPr sz="2800" spc="-25" dirty="0">
                <a:latin typeface="Georgia" panose="02040502050405020303" pitchFamily="18" charset="0"/>
                <a:cs typeface="Calibri"/>
              </a:rPr>
              <a:t>and 	</a:t>
            </a:r>
            <a:r>
              <a:rPr sz="2800" dirty="0">
                <a:latin typeface="Georgia" panose="02040502050405020303" pitchFamily="18" charset="0"/>
                <a:cs typeface="Calibri"/>
              </a:rPr>
              <a:t>techniques</a:t>
            </a:r>
            <a:r>
              <a:rPr sz="2800" spc="-90" dirty="0">
                <a:latin typeface="Georgia" panose="02040502050405020303" pitchFamily="18" charset="0"/>
                <a:cs typeface="Calibri"/>
              </a:rPr>
              <a:t> </a:t>
            </a:r>
            <a:r>
              <a:rPr sz="2800" dirty="0">
                <a:latin typeface="Georgia" panose="02040502050405020303" pitchFamily="18" charset="0"/>
                <a:cs typeface="Calibri"/>
              </a:rPr>
              <a:t>available</a:t>
            </a:r>
            <a:r>
              <a:rPr sz="2800" spc="-110" dirty="0">
                <a:latin typeface="Georgia" panose="02040502050405020303" pitchFamily="18" charset="0"/>
                <a:cs typeface="Calibri"/>
              </a:rPr>
              <a:t> </a:t>
            </a:r>
            <a:r>
              <a:rPr sz="2800" dirty="0">
                <a:latin typeface="Georgia" panose="02040502050405020303" pitchFamily="18" charset="0"/>
                <a:cs typeface="Calibri"/>
              </a:rPr>
              <a:t>in</a:t>
            </a:r>
            <a:r>
              <a:rPr sz="2800" spc="-100" dirty="0">
                <a:latin typeface="Georgia" panose="02040502050405020303" pitchFamily="18" charset="0"/>
                <a:cs typeface="Calibri"/>
              </a:rPr>
              <a:t> </a:t>
            </a:r>
            <a:r>
              <a:rPr sz="2800" dirty="0">
                <a:latin typeface="Georgia" panose="02040502050405020303" pitchFamily="18" charset="0"/>
                <a:cs typeface="Calibri"/>
              </a:rPr>
              <a:t>designing</a:t>
            </a:r>
            <a:r>
              <a:rPr sz="2800" spc="-90" dirty="0">
                <a:latin typeface="Georgia" panose="02040502050405020303" pitchFamily="18" charset="0"/>
                <a:cs typeface="Calibri"/>
              </a:rPr>
              <a:t> </a:t>
            </a:r>
            <a:r>
              <a:rPr sz="2800" dirty="0">
                <a:latin typeface="Georgia" panose="02040502050405020303" pitchFamily="18" charset="0"/>
                <a:cs typeface="Calibri"/>
              </a:rPr>
              <a:t>and</a:t>
            </a:r>
            <a:r>
              <a:rPr sz="2800" spc="-90" dirty="0">
                <a:latin typeface="Georgia" panose="02040502050405020303" pitchFamily="18" charset="0"/>
                <a:cs typeface="Calibri"/>
              </a:rPr>
              <a:t> </a:t>
            </a:r>
            <a:r>
              <a:rPr sz="2800" dirty="0">
                <a:latin typeface="Georgia" panose="02040502050405020303" pitchFamily="18" charset="0"/>
                <a:cs typeface="Calibri"/>
              </a:rPr>
              <a:t>deploying</a:t>
            </a:r>
            <a:r>
              <a:rPr sz="2800" spc="-95" dirty="0">
                <a:latin typeface="Georgia" panose="02040502050405020303" pitchFamily="18" charset="0"/>
                <a:cs typeface="Calibri"/>
              </a:rPr>
              <a:t> </a:t>
            </a:r>
            <a:r>
              <a:rPr sz="2800" dirty="0">
                <a:latin typeface="Georgia" panose="02040502050405020303" pitchFamily="18" charset="0"/>
                <a:cs typeface="Calibri"/>
              </a:rPr>
              <a:t>solutions</a:t>
            </a:r>
            <a:r>
              <a:rPr sz="2800" spc="-80" dirty="0">
                <a:latin typeface="Georgia" panose="02040502050405020303" pitchFamily="18" charset="0"/>
                <a:cs typeface="Calibri"/>
              </a:rPr>
              <a:t> </a:t>
            </a:r>
            <a:r>
              <a:rPr sz="2800" spc="-25" dirty="0">
                <a:latin typeface="Georgia" panose="02040502050405020303" pitchFamily="18" charset="0"/>
                <a:cs typeface="Calibri"/>
              </a:rPr>
              <a:t>to 	</a:t>
            </a:r>
            <a:r>
              <a:rPr sz="2800" spc="-10" dirty="0">
                <a:latin typeface="Georgia" panose="02040502050405020303" pitchFamily="18" charset="0"/>
                <a:cs typeface="Calibri"/>
              </a:rPr>
              <a:t>different</a:t>
            </a:r>
            <a:r>
              <a:rPr sz="2800" spc="-90" dirty="0">
                <a:latin typeface="Georgia" panose="02040502050405020303" pitchFamily="18" charset="0"/>
                <a:cs typeface="Calibri"/>
              </a:rPr>
              <a:t> </a:t>
            </a:r>
            <a:r>
              <a:rPr sz="2800" spc="-10" dirty="0">
                <a:latin typeface="Georgia" panose="02040502050405020303" pitchFamily="18" charset="0"/>
                <a:cs typeface="Calibri"/>
              </a:rPr>
              <a:t>practical/</a:t>
            </a:r>
            <a:r>
              <a:rPr sz="2800" spc="-95" dirty="0">
                <a:latin typeface="Georgia" panose="02040502050405020303" pitchFamily="18" charset="0"/>
                <a:cs typeface="Calibri"/>
              </a:rPr>
              <a:t> </a:t>
            </a:r>
            <a:r>
              <a:rPr sz="2800" dirty="0">
                <a:latin typeface="Georgia" panose="02040502050405020303" pitchFamily="18" charset="0"/>
                <a:cs typeface="Calibri"/>
              </a:rPr>
              <a:t>Engineering</a:t>
            </a:r>
            <a:r>
              <a:rPr sz="2800" spc="-85" dirty="0">
                <a:latin typeface="Georgia" panose="02040502050405020303" pitchFamily="18" charset="0"/>
                <a:cs typeface="Calibri"/>
              </a:rPr>
              <a:t> </a:t>
            </a:r>
            <a:r>
              <a:rPr sz="2800" spc="-10" dirty="0">
                <a:latin typeface="Georgia" panose="02040502050405020303" pitchFamily="18" charset="0"/>
                <a:cs typeface="Calibri"/>
              </a:rPr>
              <a:t>problems.</a:t>
            </a:r>
            <a:endParaRPr sz="2800" dirty="0">
              <a:latin typeface="Georgia" panose="02040502050405020303" pitchFamily="18" charset="0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58950" y="1367282"/>
            <a:ext cx="1938020" cy="1360805"/>
            <a:chOff x="1758950" y="1367282"/>
            <a:chExt cx="1938020" cy="1360805"/>
          </a:xfrm>
        </p:grpSpPr>
        <p:sp>
          <p:nvSpPr>
            <p:cNvPr id="3" name="object 3"/>
            <p:cNvSpPr/>
            <p:nvPr/>
          </p:nvSpPr>
          <p:spPr>
            <a:xfrm>
              <a:off x="1763268" y="1371600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1702434" y="0"/>
                  </a:moveTo>
                  <a:lnTo>
                    <a:pt x="225044" y="0"/>
                  </a:lnTo>
                  <a:lnTo>
                    <a:pt x="179705" y="4572"/>
                  </a:lnTo>
                  <a:lnTo>
                    <a:pt x="137413" y="17652"/>
                  </a:lnTo>
                  <a:lnTo>
                    <a:pt x="99187" y="38480"/>
                  </a:lnTo>
                  <a:lnTo>
                    <a:pt x="65912" y="65912"/>
                  </a:lnTo>
                  <a:lnTo>
                    <a:pt x="38481" y="99187"/>
                  </a:lnTo>
                  <a:lnTo>
                    <a:pt x="17652" y="137413"/>
                  </a:lnTo>
                  <a:lnTo>
                    <a:pt x="4571" y="179577"/>
                  </a:lnTo>
                  <a:lnTo>
                    <a:pt x="0" y="224916"/>
                  </a:lnTo>
                  <a:lnTo>
                    <a:pt x="0" y="1125092"/>
                  </a:lnTo>
                  <a:lnTo>
                    <a:pt x="4571" y="1170432"/>
                  </a:lnTo>
                  <a:lnTo>
                    <a:pt x="17652" y="1212596"/>
                  </a:lnTo>
                  <a:lnTo>
                    <a:pt x="38481" y="1250823"/>
                  </a:lnTo>
                  <a:lnTo>
                    <a:pt x="65912" y="1284224"/>
                  </a:lnTo>
                  <a:lnTo>
                    <a:pt x="99187" y="1311655"/>
                  </a:lnTo>
                  <a:lnTo>
                    <a:pt x="137413" y="1332484"/>
                  </a:lnTo>
                  <a:lnTo>
                    <a:pt x="179705" y="1345564"/>
                  </a:lnTo>
                  <a:lnTo>
                    <a:pt x="225044" y="1350137"/>
                  </a:lnTo>
                  <a:lnTo>
                    <a:pt x="1702434" y="1350137"/>
                  </a:lnTo>
                  <a:lnTo>
                    <a:pt x="1747773" y="1345564"/>
                  </a:lnTo>
                  <a:lnTo>
                    <a:pt x="1789937" y="1332484"/>
                  </a:lnTo>
                  <a:lnTo>
                    <a:pt x="1828165" y="1311655"/>
                  </a:lnTo>
                  <a:lnTo>
                    <a:pt x="1861439" y="1284224"/>
                  </a:lnTo>
                  <a:lnTo>
                    <a:pt x="1888997" y="1250823"/>
                  </a:lnTo>
                  <a:lnTo>
                    <a:pt x="1909698" y="1212596"/>
                  </a:lnTo>
                  <a:lnTo>
                    <a:pt x="1922780" y="1170432"/>
                  </a:lnTo>
                  <a:lnTo>
                    <a:pt x="1927352" y="1125092"/>
                  </a:lnTo>
                  <a:lnTo>
                    <a:pt x="1927352" y="224916"/>
                  </a:lnTo>
                  <a:lnTo>
                    <a:pt x="1922780" y="179577"/>
                  </a:lnTo>
                  <a:lnTo>
                    <a:pt x="1909698" y="137413"/>
                  </a:lnTo>
                  <a:lnTo>
                    <a:pt x="1888997" y="99187"/>
                  </a:lnTo>
                  <a:lnTo>
                    <a:pt x="1861439" y="65912"/>
                  </a:lnTo>
                  <a:lnTo>
                    <a:pt x="1828165" y="38480"/>
                  </a:lnTo>
                  <a:lnTo>
                    <a:pt x="1789937" y="17652"/>
                  </a:lnTo>
                  <a:lnTo>
                    <a:pt x="1747773" y="4572"/>
                  </a:lnTo>
                  <a:lnTo>
                    <a:pt x="1702434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64030" y="1372362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0" y="224916"/>
                  </a:moveTo>
                  <a:lnTo>
                    <a:pt x="4571" y="179577"/>
                  </a:lnTo>
                  <a:lnTo>
                    <a:pt x="17652" y="137413"/>
                  </a:lnTo>
                  <a:lnTo>
                    <a:pt x="38481" y="99187"/>
                  </a:lnTo>
                  <a:lnTo>
                    <a:pt x="65912" y="65912"/>
                  </a:lnTo>
                  <a:lnTo>
                    <a:pt x="99187" y="38480"/>
                  </a:lnTo>
                  <a:lnTo>
                    <a:pt x="137413" y="17652"/>
                  </a:lnTo>
                  <a:lnTo>
                    <a:pt x="179705" y="4572"/>
                  </a:lnTo>
                  <a:lnTo>
                    <a:pt x="225044" y="0"/>
                  </a:lnTo>
                  <a:lnTo>
                    <a:pt x="1702434" y="0"/>
                  </a:lnTo>
                  <a:lnTo>
                    <a:pt x="1747773" y="4572"/>
                  </a:lnTo>
                  <a:lnTo>
                    <a:pt x="1789937" y="17652"/>
                  </a:lnTo>
                  <a:lnTo>
                    <a:pt x="1828165" y="38480"/>
                  </a:lnTo>
                  <a:lnTo>
                    <a:pt x="1861439" y="65912"/>
                  </a:lnTo>
                  <a:lnTo>
                    <a:pt x="1888997" y="99187"/>
                  </a:lnTo>
                  <a:lnTo>
                    <a:pt x="1909698" y="137413"/>
                  </a:lnTo>
                  <a:lnTo>
                    <a:pt x="1922780" y="179577"/>
                  </a:lnTo>
                  <a:lnTo>
                    <a:pt x="1927352" y="224916"/>
                  </a:lnTo>
                  <a:lnTo>
                    <a:pt x="1927352" y="1125092"/>
                  </a:lnTo>
                  <a:lnTo>
                    <a:pt x="1922780" y="1170432"/>
                  </a:lnTo>
                  <a:lnTo>
                    <a:pt x="1909698" y="1212596"/>
                  </a:lnTo>
                  <a:lnTo>
                    <a:pt x="1888997" y="1250823"/>
                  </a:lnTo>
                  <a:lnTo>
                    <a:pt x="1861439" y="1284224"/>
                  </a:lnTo>
                  <a:lnTo>
                    <a:pt x="1828165" y="1311655"/>
                  </a:lnTo>
                  <a:lnTo>
                    <a:pt x="1789937" y="1332484"/>
                  </a:lnTo>
                  <a:lnTo>
                    <a:pt x="1747773" y="1345564"/>
                  </a:lnTo>
                  <a:lnTo>
                    <a:pt x="1702434" y="1350137"/>
                  </a:lnTo>
                  <a:lnTo>
                    <a:pt x="225044" y="1350137"/>
                  </a:lnTo>
                  <a:lnTo>
                    <a:pt x="179705" y="1345564"/>
                  </a:lnTo>
                  <a:lnTo>
                    <a:pt x="137413" y="1332484"/>
                  </a:lnTo>
                  <a:lnTo>
                    <a:pt x="99187" y="1311655"/>
                  </a:lnTo>
                  <a:lnTo>
                    <a:pt x="65912" y="1284224"/>
                  </a:lnTo>
                  <a:lnTo>
                    <a:pt x="38481" y="1250823"/>
                  </a:lnTo>
                  <a:lnTo>
                    <a:pt x="17652" y="1212596"/>
                  </a:lnTo>
                  <a:lnTo>
                    <a:pt x="4571" y="1170432"/>
                  </a:lnTo>
                  <a:lnTo>
                    <a:pt x="0" y="1125092"/>
                  </a:lnTo>
                  <a:lnTo>
                    <a:pt x="0" y="224916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094102" y="1747850"/>
            <a:ext cx="12585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Arial"/>
                <a:cs typeface="Arial"/>
              </a:rPr>
              <a:t>Acquisition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187952" y="1367282"/>
            <a:ext cx="2002789" cy="1424940"/>
            <a:chOff x="4187952" y="1367282"/>
            <a:chExt cx="2002789" cy="14249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7952" y="1370076"/>
              <a:ext cx="2002536" cy="14218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23004" y="1371600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1702308" y="0"/>
                  </a:moveTo>
                  <a:lnTo>
                    <a:pt x="225171" y="0"/>
                  </a:lnTo>
                  <a:lnTo>
                    <a:pt x="179705" y="4572"/>
                  </a:lnTo>
                  <a:lnTo>
                    <a:pt x="137413" y="17652"/>
                  </a:lnTo>
                  <a:lnTo>
                    <a:pt x="99187" y="38480"/>
                  </a:lnTo>
                  <a:lnTo>
                    <a:pt x="65912" y="65912"/>
                  </a:lnTo>
                  <a:lnTo>
                    <a:pt x="38481" y="99187"/>
                  </a:lnTo>
                  <a:lnTo>
                    <a:pt x="17653" y="137413"/>
                  </a:lnTo>
                  <a:lnTo>
                    <a:pt x="4572" y="179577"/>
                  </a:lnTo>
                  <a:lnTo>
                    <a:pt x="0" y="224916"/>
                  </a:lnTo>
                  <a:lnTo>
                    <a:pt x="0" y="1125092"/>
                  </a:lnTo>
                  <a:lnTo>
                    <a:pt x="4572" y="1170432"/>
                  </a:lnTo>
                  <a:lnTo>
                    <a:pt x="17653" y="1212596"/>
                  </a:lnTo>
                  <a:lnTo>
                    <a:pt x="38481" y="1250823"/>
                  </a:lnTo>
                  <a:lnTo>
                    <a:pt x="65912" y="1284224"/>
                  </a:lnTo>
                  <a:lnTo>
                    <a:pt x="99187" y="1311655"/>
                  </a:lnTo>
                  <a:lnTo>
                    <a:pt x="137413" y="1332484"/>
                  </a:lnTo>
                  <a:lnTo>
                    <a:pt x="179705" y="1345564"/>
                  </a:lnTo>
                  <a:lnTo>
                    <a:pt x="225171" y="1350137"/>
                  </a:lnTo>
                  <a:lnTo>
                    <a:pt x="1702308" y="1350137"/>
                  </a:lnTo>
                  <a:lnTo>
                    <a:pt x="1747647" y="1345564"/>
                  </a:lnTo>
                  <a:lnTo>
                    <a:pt x="1789938" y="1332484"/>
                  </a:lnTo>
                  <a:lnTo>
                    <a:pt x="1828165" y="1311655"/>
                  </a:lnTo>
                  <a:lnTo>
                    <a:pt x="1861566" y="1284224"/>
                  </a:lnTo>
                  <a:lnTo>
                    <a:pt x="1888998" y="1250823"/>
                  </a:lnTo>
                  <a:lnTo>
                    <a:pt x="1909826" y="1212596"/>
                  </a:lnTo>
                  <a:lnTo>
                    <a:pt x="1922907" y="1170432"/>
                  </a:lnTo>
                  <a:lnTo>
                    <a:pt x="1927479" y="1125092"/>
                  </a:lnTo>
                  <a:lnTo>
                    <a:pt x="1927479" y="224916"/>
                  </a:lnTo>
                  <a:lnTo>
                    <a:pt x="1922907" y="179577"/>
                  </a:lnTo>
                  <a:lnTo>
                    <a:pt x="1909826" y="137413"/>
                  </a:lnTo>
                  <a:lnTo>
                    <a:pt x="1888998" y="99187"/>
                  </a:lnTo>
                  <a:lnTo>
                    <a:pt x="1861566" y="65912"/>
                  </a:lnTo>
                  <a:lnTo>
                    <a:pt x="1828165" y="38480"/>
                  </a:lnTo>
                  <a:lnTo>
                    <a:pt x="1789938" y="17652"/>
                  </a:lnTo>
                  <a:lnTo>
                    <a:pt x="1747647" y="4572"/>
                  </a:lnTo>
                  <a:lnTo>
                    <a:pt x="1702308" y="0"/>
                  </a:lnTo>
                  <a:close/>
                </a:path>
              </a:pathLst>
            </a:custGeom>
            <a:solidFill>
              <a:srgbClr val="D1D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23766" y="1372362"/>
              <a:ext cx="1927860" cy="1350645"/>
            </a:xfrm>
            <a:custGeom>
              <a:avLst/>
              <a:gdLst/>
              <a:ahLst/>
              <a:cxnLst/>
              <a:rect l="l" t="t" r="r" b="b"/>
              <a:pathLst>
                <a:path w="1927860" h="1350645">
                  <a:moveTo>
                    <a:pt x="0" y="224916"/>
                  </a:moveTo>
                  <a:lnTo>
                    <a:pt x="4572" y="179577"/>
                  </a:lnTo>
                  <a:lnTo>
                    <a:pt x="17653" y="137413"/>
                  </a:lnTo>
                  <a:lnTo>
                    <a:pt x="38481" y="99187"/>
                  </a:lnTo>
                  <a:lnTo>
                    <a:pt x="65912" y="65912"/>
                  </a:lnTo>
                  <a:lnTo>
                    <a:pt x="99187" y="38480"/>
                  </a:lnTo>
                  <a:lnTo>
                    <a:pt x="137413" y="17652"/>
                  </a:lnTo>
                  <a:lnTo>
                    <a:pt x="179705" y="4572"/>
                  </a:lnTo>
                  <a:lnTo>
                    <a:pt x="225171" y="0"/>
                  </a:lnTo>
                  <a:lnTo>
                    <a:pt x="1702308" y="0"/>
                  </a:lnTo>
                  <a:lnTo>
                    <a:pt x="1747647" y="4572"/>
                  </a:lnTo>
                  <a:lnTo>
                    <a:pt x="1789938" y="17652"/>
                  </a:lnTo>
                  <a:lnTo>
                    <a:pt x="1828164" y="38480"/>
                  </a:lnTo>
                  <a:lnTo>
                    <a:pt x="1861566" y="65912"/>
                  </a:lnTo>
                  <a:lnTo>
                    <a:pt x="1888998" y="99187"/>
                  </a:lnTo>
                  <a:lnTo>
                    <a:pt x="1909826" y="137413"/>
                  </a:lnTo>
                  <a:lnTo>
                    <a:pt x="1922907" y="179577"/>
                  </a:lnTo>
                  <a:lnTo>
                    <a:pt x="1927479" y="224916"/>
                  </a:lnTo>
                  <a:lnTo>
                    <a:pt x="1927479" y="1125092"/>
                  </a:lnTo>
                  <a:lnTo>
                    <a:pt x="1922907" y="1170432"/>
                  </a:lnTo>
                  <a:lnTo>
                    <a:pt x="1909826" y="1212596"/>
                  </a:lnTo>
                  <a:lnTo>
                    <a:pt x="1888998" y="1250823"/>
                  </a:lnTo>
                  <a:lnTo>
                    <a:pt x="1861566" y="1284224"/>
                  </a:lnTo>
                  <a:lnTo>
                    <a:pt x="1828164" y="1311655"/>
                  </a:lnTo>
                  <a:lnTo>
                    <a:pt x="1789938" y="1332484"/>
                  </a:lnTo>
                  <a:lnTo>
                    <a:pt x="1747647" y="1345564"/>
                  </a:lnTo>
                  <a:lnTo>
                    <a:pt x="1702308" y="1350137"/>
                  </a:lnTo>
                  <a:lnTo>
                    <a:pt x="225171" y="1350137"/>
                  </a:lnTo>
                  <a:lnTo>
                    <a:pt x="179705" y="1345564"/>
                  </a:lnTo>
                  <a:lnTo>
                    <a:pt x="137413" y="1332484"/>
                  </a:lnTo>
                  <a:lnTo>
                    <a:pt x="99187" y="1311655"/>
                  </a:lnTo>
                  <a:lnTo>
                    <a:pt x="65912" y="1284224"/>
                  </a:lnTo>
                  <a:lnTo>
                    <a:pt x="38481" y="1250823"/>
                  </a:lnTo>
                  <a:lnTo>
                    <a:pt x="17653" y="1212596"/>
                  </a:lnTo>
                  <a:lnTo>
                    <a:pt x="4572" y="1170432"/>
                  </a:lnTo>
                  <a:lnTo>
                    <a:pt x="0" y="1125092"/>
                  </a:lnTo>
                  <a:lnTo>
                    <a:pt x="0" y="224916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425441" y="1747850"/>
            <a:ext cx="15208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Arial"/>
                <a:cs typeface="Arial"/>
              </a:rPr>
              <a:t>Enhancement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560819" y="1367282"/>
            <a:ext cx="2002789" cy="1424940"/>
            <a:chOff x="6560819" y="1367282"/>
            <a:chExt cx="2002789" cy="142494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0819" y="1370076"/>
              <a:ext cx="2002535" cy="14218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97395" y="1371600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1701037" y="0"/>
                  </a:moveTo>
                  <a:lnTo>
                    <a:pt x="224789" y="0"/>
                  </a:lnTo>
                  <a:lnTo>
                    <a:pt x="179450" y="4572"/>
                  </a:lnTo>
                  <a:lnTo>
                    <a:pt x="137286" y="17652"/>
                  </a:lnTo>
                  <a:lnTo>
                    <a:pt x="99059" y="38480"/>
                  </a:lnTo>
                  <a:lnTo>
                    <a:pt x="65912" y="65912"/>
                  </a:lnTo>
                  <a:lnTo>
                    <a:pt x="38353" y="99187"/>
                  </a:lnTo>
                  <a:lnTo>
                    <a:pt x="17652" y="137413"/>
                  </a:lnTo>
                  <a:lnTo>
                    <a:pt x="4572" y="179577"/>
                  </a:lnTo>
                  <a:lnTo>
                    <a:pt x="0" y="224916"/>
                  </a:lnTo>
                  <a:lnTo>
                    <a:pt x="0" y="1125092"/>
                  </a:lnTo>
                  <a:lnTo>
                    <a:pt x="4572" y="1170432"/>
                  </a:lnTo>
                  <a:lnTo>
                    <a:pt x="17652" y="1212596"/>
                  </a:lnTo>
                  <a:lnTo>
                    <a:pt x="38353" y="1250823"/>
                  </a:lnTo>
                  <a:lnTo>
                    <a:pt x="65912" y="1284224"/>
                  </a:lnTo>
                  <a:lnTo>
                    <a:pt x="99059" y="1311655"/>
                  </a:lnTo>
                  <a:lnTo>
                    <a:pt x="137286" y="1332484"/>
                  </a:lnTo>
                  <a:lnTo>
                    <a:pt x="179450" y="1345564"/>
                  </a:lnTo>
                  <a:lnTo>
                    <a:pt x="224789" y="1350137"/>
                  </a:lnTo>
                  <a:lnTo>
                    <a:pt x="1701037" y="1350137"/>
                  </a:lnTo>
                  <a:lnTo>
                    <a:pt x="1746377" y="1345564"/>
                  </a:lnTo>
                  <a:lnTo>
                    <a:pt x="1788540" y="1332484"/>
                  </a:lnTo>
                  <a:lnTo>
                    <a:pt x="1826640" y="1311655"/>
                  </a:lnTo>
                  <a:lnTo>
                    <a:pt x="1859914" y="1284224"/>
                  </a:lnTo>
                  <a:lnTo>
                    <a:pt x="1887474" y="1250823"/>
                  </a:lnTo>
                  <a:lnTo>
                    <a:pt x="1908175" y="1212596"/>
                  </a:lnTo>
                  <a:lnTo>
                    <a:pt x="1921255" y="1170432"/>
                  </a:lnTo>
                  <a:lnTo>
                    <a:pt x="1925827" y="1125092"/>
                  </a:lnTo>
                  <a:lnTo>
                    <a:pt x="1925827" y="224916"/>
                  </a:lnTo>
                  <a:lnTo>
                    <a:pt x="1921255" y="179577"/>
                  </a:lnTo>
                  <a:lnTo>
                    <a:pt x="1908175" y="137413"/>
                  </a:lnTo>
                  <a:lnTo>
                    <a:pt x="1887474" y="99187"/>
                  </a:lnTo>
                  <a:lnTo>
                    <a:pt x="1859914" y="65912"/>
                  </a:lnTo>
                  <a:lnTo>
                    <a:pt x="1826640" y="38480"/>
                  </a:lnTo>
                  <a:lnTo>
                    <a:pt x="1788540" y="17652"/>
                  </a:lnTo>
                  <a:lnTo>
                    <a:pt x="1746377" y="4572"/>
                  </a:lnTo>
                  <a:lnTo>
                    <a:pt x="1701037" y="0"/>
                  </a:lnTo>
                  <a:close/>
                </a:path>
              </a:pathLst>
            </a:custGeom>
            <a:solidFill>
              <a:srgbClr val="D1D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98157" y="1372362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0" y="224916"/>
                  </a:moveTo>
                  <a:lnTo>
                    <a:pt x="4572" y="179577"/>
                  </a:lnTo>
                  <a:lnTo>
                    <a:pt x="17652" y="137413"/>
                  </a:lnTo>
                  <a:lnTo>
                    <a:pt x="38353" y="99187"/>
                  </a:lnTo>
                  <a:lnTo>
                    <a:pt x="65913" y="65912"/>
                  </a:lnTo>
                  <a:lnTo>
                    <a:pt x="99060" y="38480"/>
                  </a:lnTo>
                  <a:lnTo>
                    <a:pt x="137287" y="17652"/>
                  </a:lnTo>
                  <a:lnTo>
                    <a:pt x="179450" y="4572"/>
                  </a:lnTo>
                  <a:lnTo>
                    <a:pt x="224790" y="0"/>
                  </a:lnTo>
                  <a:lnTo>
                    <a:pt x="1701038" y="0"/>
                  </a:lnTo>
                  <a:lnTo>
                    <a:pt x="1746377" y="4572"/>
                  </a:lnTo>
                  <a:lnTo>
                    <a:pt x="1788541" y="17652"/>
                  </a:lnTo>
                  <a:lnTo>
                    <a:pt x="1826641" y="38480"/>
                  </a:lnTo>
                  <a:lnTo>
                    <a:pt x="1859915" y="65912"/>
                  </a:lnTo>
                  <a:lnTo>
                    <a:pt x="1887474" y="99187"/>
                  </a:lnTo>
                  <a:lnTo>
                    <a:pt x="1908175" y="137413"/>
                  </a:lnTo>
                  <a:lnTo>
                    <a:pt x="1921256" y="179577"/>
                  </a:lnTo>
                  <a:lnTo>
                    <a:pt x="1925827" y="224916"/>
                  </a:lnTo>
                  <a:lnTo>
                    <a:pt x="1925827" y="1125092"/>
                  </a:lnTo>
                  <a:lnTo>
                    <a:pt x="1921256" y="1170432"/>
                  </a:lnTo>
                  <a:lnTo>
                    <a:pt x="1908175" y="1212596"/>
                  </a:lnTo>
                  <a:lnTo>
                    <a:pt x="1887474" y="1250823"/>
                  </a:lnTo>
                  <a:lnTo>
                    <a:pt x="1859915" y="1284224"/>
                  </a:lnTo>
                  <a:lnTo>
                    <a:pt x="1826641" y="1311655"/>
                  </a:lnTo>
                  <a:lnTo>
                    <a:pt x="1788541" y="1332484"/>
                  </a:lnTo>
                  <a:lnTo>
                    <a:pt x="1746377" y="1345564"/>
                  </a:lnTo>
                  <a:lnTo>
                    <a:pt x="1701038" y="1350137"/>
                  </a:lnTo>
                  <a:lnTo>
                    <a:pt x="224790" y="1350137"/>
                  </a:lnTo>
                  <a:lnTo>
                    <a:pt x="179450" y="1345564"/>
                  </a:lnTo>
                  <a:lnTo>
                    <a:pt x="137287" y="1332484"/>
                  </a:lnTo>
                  <a:lnTo>
                    <a:pt x="99060" y="1311655"/>
                  </a:lnTo>
                  <a:lnTo>
                    <a:pt x="65913" y="1284224"/>
                  </a:lnTo>
                  <a:lnTo>
                    <a:pt x="38353" y="1250823"/>
                  </a:lnTo>
                  <a:lnTo>
                    <a:pt x="17652" y="1212596"/>
                  </a:lnTo>
                  <a:lnTo>
                    <a:pt x="4572" y="1170432"/>
                  </a:lnTo>
                  <a:lnTo>
                    <a:pt x="0" y="1125092"/>
                  </a:lnTo>
                  <a:lnTo>
                    <a:pt x="0" y="224916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793230" y="1754504"/>
            <a:ext cx="15341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84107" y="2956814"/>
            <a:ext cx="2005964" cy="1420495"/>
            <a:chOff x="8484107" y="2956814"/>
            <a:chExt cx="2005964" cy="142049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4107" y="2959608"/>
              <a:ext cx="2005583" cy="141731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523731" y="2961132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1701038" y="0"/>
                  </a:moveTo>
                  <a:lnTo>
                    <a:pt x="224917" y="0"/>
                  </a:lnTo>
                  <a:lnTo>
                    <a:pt x="179577" y="4571"/>
                  </a:lnTo>
                  <a:lnTo>
                    <a:pt x="137414" y="17652"/>
                  </a:lnTo>
                  <a:lnTo>
                    <a:pt x="99187" y="38480"/>
                  </a:lnTo>
                  <a:lnTo>
                    <a:pt x="65913" y="65912"/>
                  </a:lnTo>
                  <a:lnTo>
                    <a:pt x="38353" y="99187"/>
                  </a:lnTo>
                  <a:lnTo>
                    <a:pt x="17652" y="137413"/>
                  </a:lnTo>
                  <a:lnTo>
                    <a:pt x="4572" y="179704"/>
                  </a:lnTo>
                  <a:lnTo>
                    <a:pt x="0" y="225043"/>
                  </a:lnTo>
                  <a:lnTo>
                    <a:pt x="0" y="1125092"/>
                  </a:lnTo>
                  <a:lnTo>
                    <a:pt x="4572" y="1170431"/>
                  </a:lnTo>
                  <a:lnTo>
                    <a:pt x="17652" y="1212722"/>
                  </a:lnTo>
                  <a:lnTo>
                    <a:pt x="38353" y="1250949"/>
                  </a:lnTo>
                  <a:lnTo>
                    <a:pt x="65913" y="1284223"/>
                  </a:lnTo>
                  <a:lnTo>
                    <a:pt x="99187" y="1311655"/>
                  </a:lnTo>
                  <a:lnTo>
                    <a:pt x="137414" y="1332483"/>
                  </a:lnTo>
                  <a:lnTo>
                    <a:pt x="179577" y="1345564"/>
                  </a:lnTo>
                  <a:lnTo>
                    <a:pt x="224917" y="1350136"/>
                  </a:lnTo>
                  <a:lnTo>
                    <a:pt x="1701038" y="1350136"/>
                  </a:lnTo>
                  <a:lnTo>
                    <a:pt x="1746377" y="1345564"/>
                  </a:lnTo>
                  <a:lnTo>
                    <a:pt x="1788541" y="1332483"/>
                  </a:lnTo>
                  <a:lnTo>
                    <a:pt x="1826768" y="1311655"/>
                  </a:lnTo>
                  <a:lnTo>
                    <a:pt x="1860042" y="1284223"/>
                  </a:lnTo>
                  <a:lnTo>
                    <a:pt x="1887601" y="1250949"/>
                  </a:lnTo>
                  <a:lnTo>
                    <a:pt x="1908302" y="1212722"/>
                  </a:lnTo>
                  <a:lnTo>
                    <a:pt x="1921383" y="1170431"/>
                  </a:lnTo>
                  <a:lnTo>
                    <a:pt x="1925954" y="1125092"/>
                  </a:lnTo>
                  <a:lnTo>
                    <a:pt x="1925954" y="225043"/>
                  </a:lnTo>
                  <a:lnTo>
                    <a:pt x="1921383" y="179704"/>
                  </a:lnTo>
                  <a:lnTo>
                    <a:pt x="1908302" y="137413"/>
                  </a:lnTo>
                  <a:lnTo>
                    <a:pt x="1887601" y="99187"/>
                  </a:lnTo>
                  <a:lnTo>
                    <a:pt x="1860042" y="65912"/>
                  </a:lnTo>
                  <a:lnTo>
                    <a:pt x="1826768" y="38480"/>
                  </a:lnTo>
                  <a:lnTo>
                    <a:pt x="1788541" y="17652"/>
                  </a:lnTo>
                  <a:lnTo>
                    <a:pt x="1746377" y="4571"/>
                  </a:lnTo>
                  <a:lnTo>
                    <a:pt x="1701038" y="0"/>
                  </a:lnTo>
                  <a:close/>
                </a:path>
              </a:pathLst>
            </a:custGeom>
            <a:solidFill>
              <a:srgbClr val="D1D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24493" y="2961894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0" y="225043"/>
                  </a:moveTo>
                  <a:lnTo>
                    <a:pt x="4572" y="179704"/>
                  </a:lnTo>
                  <a:lnTo>
                    <a:pt x="17652" y="137413"/>
                  </a:lnTo>
                  <a:lnTo>
                    <a:pt x="38353" y="99186"/>
                  </a:lnTo>
                  <a:lnTo>
                    <a:pt x="65912" y="65912"/>
                  </a:lnTo>
                  <a:lnTo>
                    <a:pt x="99186" y="38480"/>
                  </a:lnTo>
                  <a:lnTo>
                    <a:pt x="137413" y="17652"/>
                  </a:lnTo>
                  <a:lnTo>
                    <a:pt x="179577" y="4571"/>
                  </a:lnTo>
                  <a:lnTo>
                    <a:pt x="224916" y="0"/>
                  </a:lnTo>
                  <a:lnTo>
                    <a:pt x="1701037" y="0"/>
                  </a:lnTo>
                  <a:lnTo>
                    <a:pt x="1746377" y="4571"/>
                  </a:lnTo>
                  <a:lnTo>
                    <a:pt x="1788540" y="17652"/>
                  </a:lnTo>
                  <a:lnTo>
                    <a:pt x="1826767" y="38480"/>
                  </a:lnTo>
                  <a:lnTo>
                    <a:pt x="1860041" y="65912"/>
                  </a:lnTo>
                  <a:lnTo>
                    <a:pt x="1887601" y="99186"/>
                  </a:lnTo>
                  <a:lnTo>
                    <a:pt x="1908302" y="137413"/>
                  </a:lnTo>
                  <a:lnTo>
                    <a:pt x="1921382" y="179704"/>
                  </a:lnTo>
                  <a:lnTo>
                    <a:pt x="1925954" y="225043"/>
                  </a:lnTo>
                  <a:lnTo>
                    <a:pt x="1925954" y="1125092"/>
                  </a:lnTo>
                  <a:lnTo>
                    <a:pt x="1921382" y="1170431"/>
                  </a:lnTo>
                  <a:lnTo>
                    <a:pt x="1908302" y="1212722"/>
                  </a:lnTo>
                  <a:lnTo>
                    <a:pt x="1887601" y="1250949"/>
                  </a:lnTo>
                  <a:lnTo>
                    <a:pt x="1860041" y="1284223"/>
                  </a:lnTo>
                  <a:lnTo>
                    <a:pt x="1826767" y="1311655"/>
                  </a:lnTo>
                  <a:lnTo>
                    <a:pt x="1788540" y="1332483"/>
                  </a:lnTo>
                  <a:lnTo>
                    <a:pt x="1746377" y="1345564"/>
                  </a:lnTo>
                  <a:lnTo>
                    <a:pt x="1701037" y="1350136"/>
                  </a:lnTo>
                  <a:lnTo>
                    <a:pt x="224916" y="1350136"/>
                  </a:lnTo>
                  <a:lnTo>
                    <a:pt x="179577" y="1345564"/>
                  </a:lnTo>
                  <a:lnTo>
                    <a:pt x="137413" y="1332483"/>
                  </a:lnTo>
                  <a:lnTo>
                    <a:pt x="99186" y="1311655"/>
                  </a:lnTo>
                  <a:lnTo>
                    <a:pt x="65912" y="1284223"/>
                  </a:lnTo>
                  <a:lnTo>
                    <a:pt x="38353" y="1250949"/>
                  </a:lnTo>
                  <a:lnTo>
                    <a:pt x="17652" y="1212722"/>
                  </a:lnTo>
                  <a:lnTo>
                    <a:pt x="4572" y="1170431"/>
                  </a:lnTo>
                  <a:lnTo>
                    <a:pt x="0" y="1125092"/>
                  </a:lnTo>
                  <a:lnTo>
                    <a:pt x="0" y="225043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917051" y="3338321"/>
            <a:ext cx="1139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605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Feature Extraction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45408" y="1850135"/>
            <a:ext cx="6844665" cy="4348480"/>
            <a:chOff x="3645408" y="1850135"/>
            <a:chExt cx="6844665" cy="434848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5408" y="1926335"/>
              <a:ext cx="624839" cy="4084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689604" y="1949195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90366" y="1949957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9998">
              <a:solidFill>
                <a:srgbClr val="768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8276" y="1872995"/>
              <a:ext cx="624840" cy="40690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063996" y="1894331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64758" y="1895093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399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9998">
              <a:solidFill>
                <a:srgbClr val="768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60764" y="1933955"/>
              <a:ext cx="513587" cy="110337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212579" y="1949195"/>
              <a:ext cx="410209" cy="1011555"/>
            </a:xfrm>
            <a:custGeom>
              <a:avLst/>
              <a:gdLst/>
              <a:ahLst/>
              <a:cxnLst/>
              <a:rect l="l" t="t" r="r" b="b"/>
              <a:pathLst>
                <a:path w="410209" h="1011555">
                  <a:moveTo>
                    <a:pt x="307467" y="0"/>
                  </a:moveTo>
                  <a:lnTo>
                    <a:pt x="102489" y="0"/>
                  </a:lnTo>
                  <a:lnTo>
                    <a:pt x="102489" y="806068"/>
                  </a:lnTo>
                  <a:lnTo>
                    <a:pt x="0" y="806068"/>
                  </a:lnTo>
                  <a:lnTo>
                    <a:pt x="204977" y="1011427"/>
                  </a:lnTo>
                  <a:lnTo>
                    <a:pt x="409955" y="806068"/>
                  </a:lnTo>
                  <a:lnTo>
                    <a:pt x="307467" y="806068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13342" y="1949957"/>
              <a:ext cx="410209" cy="1011555"/>
            </a:xfrm>
            <a:custGeom>
              <a:avLst/>
              <a:gdLst/>
              <a:ahLst/>
              <a:cxnLst/>
              <a:rect l="l" t="t" r="r" b="b"/>
              <a:pathLst>
                <a:path w="410209" h="1011555">
                  <a:moveTo>
                    <a:pt x="0" y="806068"/>
                  </a:moveTo>
                  <a:lnTo>
                    <a:pt x="102488" y="806068"/>
                  </a:lnTo>
                  <a:lnTo>
                    <a:pt x="102488" y="0"/>
                  </a:lnTo>
                  <a:lnTo>
                    <a:pt x="307466" y="0"/>
                  </a:lnTo>
                  <a:lnTo>
                    <a:pt x="307466" y="806068"/>
                  </a:lnTo>
                  <a:lnTo>
                    <a:pt x="409955" y="806068"/>
                  </a:lnTo>
                  <a:lnTo>
                    <a:pt x="204977" y="1011427"/>
                  </a:lnTo>
                  <a:lnTo>
                    <a:pt x="0" y="806068"/>
                  </a:lnTo>
                  <a:close/>
                </a:path>
              </a:pathLst>
            </a:custGeom>
            <a:ln w="9998">
              <a:solidFill>
                <a:srgbClr val="006F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9536" y="1850135"/>
              <a:ext cx="1054607" cy="40843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523732" y="1872995"/>
              <a:ext cx="962660" cy="304800"/>
            </a:xfrm>
            <a:custGeom>
              <a:avLst/>
              <a:gdLst/>
              <a:ahLst/>
              <a:cxnLst/>
              <a:rect l="l" t="t" r="r" b="b"/>
              <a:pathLst>
                <a:path w="962659" h="304800">
                  <a:moveTo>
                    <a:pt x="810387" y="0"/>
                  </a:moveTo>
                  <a:lnTo>
                    <a:pt x="810387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810387" y="228600"/>
                  </a:lnTo>
                  <a:lnTo>
                    <a:pt x="810387" y="304800"/>
                  </a:lnTo>
                  <a:lnTo>
                    <a:pt x="962660" y="152400"/>
                  </a:lnTo>
                  <a:lnTo>
                    <a:pt x="81038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524494" y="1873757"/>
              <a:ext cx="962660" cy="304800"/>
            </a:xfrm>
            <a:custGeom>
              <a:avLst/>
              <a:gdLst/>
              <a:ahLst/>
              <a:cxnLst/>
              <a:rect l="l" t="t" r="r" b="b"/>
              <a:pathLst>
                <a:path w="962659" h="304800">
                  <a:moveTo>
                    <a:pt x="0" y="76200"/>
                  </a:moveTo>
                  <a:lnTo>
                    <a:pt x="810386" y="76200"/>
                  </a:lnTo>
                  <a:lnTo>
                    <a:pt x="810386" y="0"/>
                  </a:lnTo>
                  <a:lnTo>
                    <a:pt x="962659" y="152400"/>
                  </a:lnTo>
                  <a:lnTo>
                    <a:pt x="810386" y="304800"/>
                  </a:lnTo>
                  <a:lnTo>
                    <a:pt x="810386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9998">
              <a:solidFill>
                <a:srgbClr val="7681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84108" y="4777735"/>
              <a:ext cx="2005583" cy="142037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523732" y="4779263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1701038" y="0"/>
                  </a:moveTo>
                  <a:lnTo>
                    <a:pt x="224917" y="0"/>
                  </a:lnTo>
                  <a:lnTo>
                    <a:pt x="179577" y="4572"/>
                  </a:lnTo>
                  <a:lnTo>
                    <a:pt x="137414" y="17653"/>
                  </a:lnTo>
                  <a:lnTo>
                    <a:pt x="99187" y="38481"/>
                  </a:lnTo>
                  <a:lnTo>
                    <a:pt x="65913" y="65912"/>
                  </a:lnTo>
                  <a:lnTo>
                    <a:pt x="38353" y="99187"/>
                  </a:lnTo>
                  <a:lnTo>
                    <a:pt x="17652" y="137413"/>
                  </a:lnTo>
                  <a:lnTo>
                    <a:pt x="4572" y="179578"/>
                  </a:lnTo>
                  <a:lnTo>
                    <a:pt x="0" y="224917"/>
                  </a:lnTo>
                  <a:lnTo>
                    <a:pt x="0" y="1125016"/>
                  </a:lnTo>
                  <a:lnTo>
                    <a:pt x="4572" y="1170355"/>
                  </a:lnTo>
                  <a:lnTo>
                    <a:pt x="17652" y="1212596"/>
                  </a:lnTo>
                  <a:lnTo>
                    <a:pt x="38353" y="1250810"/>
                  </a:lnTo>
                  <a:lnTo>
                    <a:pt x="65913" y="1284122"/>
                  </a:lnTo>
                  <a:lnTo>
                    <a:pt x="99187" y="1311592"/>
                  </a:lnTo>
                  <a:lnTo>
                    <a:pt x="137414" y="1332344"/>
                  </a:lnTo>
                  <a:lnTo>
                    <a:pt x="179577" y="1345450"/>
                  </a:lnTo>
                  <a:lnTo>
                    <a:pt x="224917" y="1350022"/>
                  </a:lnTo>
                  <a:lnTo>
                    <a:pt x="1701038" y="1350022"/>
                  </a:lnTo>
                  <a:lnTo>
                    <a:pt x="1746377" y="1345450"/>
                  </a:lnTo>
                  <a:lnTo>
                    <a:pt x="1788541" y="1332344"/>
                  </a:lnTo>
                  <a:lnTo>
                    <a:pt x="1826768" y="1311592"/>
                  </a:lnTo>
                  <a:lnTo>
                    <a:pt x="1860042" y="1284122"/>
                  </a:lnTo>
                  <a:lnTo>
                    <a:pt x="1887601" y="1250810"/>
                  </a:lnTo>
                  <a:lnTo>
                    <a:pt x="1908302" y="1212596"/>
                  </a:lnTo>
                  <a:lnTo>
                    <a:pt x="1921383" y="1170355"/>
                  </a:lnTo>
                  <a:lnTo>
                    <a:pt x="1925954" y="1125016"/>
                  </a:lnTo>
                  <a:lnTo>
                    <a:pt x="1925954" y="224917"/>
                  </a:lnTo>
                  <a:lnTo>
                    <a:pt x="1921383" y="179578"/>
                  </a:lnTo>
                  <a:lnTo>
                    <a:pt x="1908302" y="137413"/>
                  </a:lnTo>
                  <a:lnTo>
                    <a:pt x="1887601" y="99187"/>
                  </a:lnTo>
                  <a:lnTo>
                    <a:pt x="1860042" y="65912"/>
                  </a:lnTo>
                  <a:lnTo>
                    <a:pt x="1826768" y="38481"/>
                  </a:lnTo>
                  <a:lnTo>
                    <a:pt x="1788541" y="17653"/>
                  </a:lnTo>
                  <a:lnTo>
                    <a:pt x="1746377" y="4572"/>
                  </a:lnTo>
                  <a:lnTo>
                    <a:pt x="1701038" y="0"/>
                  </a:lnTo>
                  <a:close/>
                </a:path>
              </a:pathLst>
            </a:custGeom>
            <a:solidFill>
              <a:srgbClr val="7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524494" y="4780025"/>
              <a:ext cx="1925955" cy="1350645"/>
            </a:xfrm>
            <a:custGeom>
              <a:avLst/>
              <a:gdLst/>
              <a:ahLst/>
              <a:cxnLst/>
              <a:rect l="l" t="t" r="r" b="b"/>
              <a:pathLst>
                <a:path w="1925954" h="1350645">
                  <a:moveTo>
                    <a:pt x="0" y="224917"/>
                  </a:moveTo>
                  <a:lnTo>
                    <a:pt x="4572" y="179578"/>
                  </a:lnTo>
                  <a:lnTo>
                    <a:pt x="17652" y="137413"/>
                  </a:lnTo>
                  <a:lnTo>
                    <a:pt x="38353" y="99187"/>
                  </a:lnTo>
                  <a:lnTo>
                    <a:pt x="65912" y="65912"/>
                  </a:lnTo>
                  <a:lnTo>
                    <a:pt x="99186" y="38481"/>
                  </a:lnTo>
                  <a:lnTo>
                    <a:pt x="137413" y="17653"/>
                  </a:lnTo>
                  <a:lnTo>
                    <a:pt x="179577" y="4572"/>
                  </a:lnTo>
                  <a:lnTo>
                    <a:pt x="224916" y="0"/>
                  </a:lnTo>
                  <a:lnTo>
                    <a:pt x="1701037" y="0"/>
                  </a:lnTo>
                  <a:lnTo>
                    <a:pt x="1746377" y="4572"/>
                  </a:lnTo>
                  <a:lnTo>
                    <a:pt x="1788540" y="17653"/>
                  </a:lnTo>
                  <a:lnTo>
                    <a:pt x="1826767" y="38481"/>
                  </a:lnTo>
                  <a:lnTo>
                    <a:pt x="1860041" y="65912"/>
                  </a:lnTo>
                  <a:lnTo>
                    <a:pt x="1887601" y="99187"/>
                  </a:lnTo>
                  <a:lnTo>
                    <a:pt x="1908302" y="137413"/>
                  </a:lnTo>
                  <a:lnTo>
                    <a:pt x="1921382" y="179578"/>
                  </a:lnTo>
                  <a:lnTo>
                    <a:pt x="1925954" y="224917"/>
                  </a:lnTo>
                  <a:lnTo>
                    <a:pt x="1925954" y="1125016"/>
                  </a:lnTo>
                  <a:lnTo>
                    <a:pt x="1921382" y="1170355"/>
                  </a:lnTo>
                  <a:lnTo>
                    <a:pt x="1908302" y="1212596"/>
                  </a:lnTo>
                  <a:lnTo>
                    <a:pt x="1887601" y="1250810"/>
                  </a:lnTo>
                  <a:lnTo>
                    <a:pt x="1860041" y="1284122"/>
                  </a:lnTo>
                  <a:lnTo>
                    <a:pt x="1826767" y="1311592"/>
                  </a:lnTo>
                  <a:lnTo>
                    <a:pt x="1788540" y="1332344"/>
                  </a:lnTo>
                  <a:lnTo>
                    <a:pt x="1746377" y="1345450"/>
                  </a:lnTo>
                  <a:lnTo>
                    <a:pt x="1701037" y="1350022"/>
                  </a:lnTo>
                  <a:lnTo>
                    <a:pt x="224916" y="1350022"/>
                  </a:lnTo>
                  <a:lnTo>
                    <a:pt x="179577" y="1345450"/>
                  </a:lnTo>
                  <a:lnTo>
                    <a:pt x="137413" y="1332344"/>
                  </a:lnTo>
                  <a:lnTo>
                    <a:pt x="99186" y="1311592"/>
                  </a:lnTo>
                  <a:lnTo>
                    <a:pt x="65912" y="1284122"/>
                  </a:lnTo>
                  <a:lnTo>
                    <a:pt x="38353" y="1250810"/>
                  </a:lnTo>
                  <a:lnTo>
                    <a:pt x="17652" y="1212596"/>
                  </a:lnTo>
                  <a:lnTo>
                    <a:pt x="4572" y="1170355"/>
                  </a:lnTo>
                  <a:lnTo>
                    <a:pt x="0" y="1125016"/>
                  </a:lnTo>
                  <a:lnTo>
                    <a:pt x="0" y="224917"/>
                  </a:lnTo>
                  <a:close/>
                </a:path>
              </a:pathLst>
            </a:custGeom>
            <a:ln w="99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788145" y="4882642"/>
            <a:ext cx="14109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317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Object Recognition/ Machine Learning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061972" y="3470147"/>
            <a:ext cx="7627620" cy="2228215"/>
            <a:chOff x="2061972" y="3470147"/>
            <a:chExt cx="7627620" cy="2228215"/>
          </a:xfrm>
        </p:grpSpPr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97924" y="4280915"/>
              <a:ext cx="391668" cy="67818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349740" y="4294631"/>
              <a:ext cx="287655" cy="588010"/>
            </a:xfrm>
            <a:custGeom>
              <a:avLst/>
              <a:gdLst/>
              <a:ahLst/>
              <a:cxnLst/>
              <a:rect l="l" t="t" r="r" b="b"/>
              <a:pathLst>
                <a:path w="287654" h="588010">
                  <a:moveTo>
                    <a:pt x="215645" y="0"/>
                  </a:moveTo>
                  <a:lnTo>
                    <a:pt x="71881" y="0"/>
                  </a:lnTo>
                  <a:lnTo>
                    <a:pt x="71881" y="443738"/>
                  </a:lnTo>
                  <a:lnTo>
                    <a:pt x="0" y="443738"/>
                  </a:lnTo>
                  <a:lnTo>
                    <a:pt x="143890" y="588010"/>
                  </a:lnTo>
                  <a:lnTo>
                    <a:pt x="287527" y="443738"/>
                  </a:lnTo>
                  <a:lnTo>
                    <a:pt x="215645" y="443738"/>
                  </a:lnTo>
                  <a:lnTo>
                    <a:pt x="2156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350502" y="4295393"/>
              <a:ext cx="287655" cy="588010"/>
            </a:xfrm>
            <a:custGeom>
              <a:avLst/>
              <a:gdLst/>
              <a:ahLst/>
              <a:cxnLst/>
              <a:rect l="l" t="t" r="r" b="b"/>
              <a:pathLst>
                <a:path w="287654" h="588010">
                  <a:moveTo>
                    <a:pt x="0" y="443737"/>
                  </a:moveTo>
                  <a:lnTo>
                    <a:pt x="71881" y="443737"/>
                  </a:lnTo>
                  <a:lnTo>
                    <a:pt x="71881" y="0"/>
                  </a:lnTo>
                  <a:lnTo>
                    <a:pt x="215646" y="0"/>
                  </a:lnTo>
                  <a:lnTo>
                    <a:pt x="215646" y="443737"/>
                  </a:lnTo>
                  <a:lnTo>
                    <a:pt x="287527" y="443737"/>
                  </a:lnTo>
                  <a:lnTo>
                    <a:pt x="143891" y="588009"/>
                  </a:lnTo>
                  <a:lnTo>
                    <a:pt x="0" y="443737"/>
                  </a:lnTo>
                  <a:close/>
                </a:path>
              </a:pathLst>
            </a:custGeom>
            <a:ln w="9998">
              <a:solidFill>
                <a:srgbClr val="006F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61972" y="3470147"/>
              <a:ext cx="3256788" cy="22280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07507" y="3628643"/>
              <a:ext cx="990600" cy="27127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247132" y="3724909"/>
              <a:ext cx="800735" cy="65405"/>
            </a:xfrm>
            <a:custGeom>
              <a:avLst/>
              <a:gdLst/>
              <a:ahLst/>
              <a:cxnLst/>
              <a:rect l="l" t="t" r="r" b="b"/>
              <a:pathLst>
                <a:path w="800735" h="65404">
                  <a:moveTo>
                    <a:pt x="800354" y="19050"/>
                  </a:moveTo>
                  <a:lnTo>
                    <a:pt x="797814" y="19050"/>
                  </a:lnTo>
                  <a:lnTo>
                    <a:pt x="797814" y="17780"/>
                  </a:lnTo>
                  <a:lnTo>
                    <a:pt x="793115" y="17780"/>
                  </a:lnTo>
                  <a:lnTo>
                    <a:pt x="778891" y="9398"/>
                  </a:lnTo>
                  <a:lnTo>
                    <a:pt x="771182" y="13919"/>
                  </a:lnTo>
                  <a:lnTo>
                    <a:pt x="771182" y="8890"/>
                  </a:lnTo>
                  <a:lnTo>
                    <a:pt x="770432" y="8890"/>
                  </a:lnTo>
                  <a:lnTo>
                    <a:pt x="770432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19050"/>
                  </a:lnTo>
                  <a:lnTo>
                    <a:pt x="762406" y="19050"/>
                  </a:lnTo>
                  <a:lnTo>
                    <a:pt x="712343" y="48387"/>
                  </a:lnTo>
                  <a:lnTo>
                    <a:pt x="710819" y="54229"/>
                  </a:lnTo>
                  <a:lnTo>
                    <a:pt x="716026" y="63373"/>
                  </a:lnTo>
                  <a:lnTo>
                    <a:pt x="721868" y="64897"/>
                  </a:lnTo>
                  <a:lnTo>
                    <a:pt x="800354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57950" y="3678935"/>
              <a:ext cx="105918" cy="6502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41036" y="4259579"/>
              <a:ext cx="1007363" cy="27127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280660" y="4356099"/>
              <a:ext cx="815340" cy="64769"/>
            </a:xfrm>
            <a:custGeom>
              <a:avLst/>
              <a:gdLst/>
              <a:ahLst/>
              <a:cxnLst/>
              <a:rect l="l" t="t" r="r" b="b"/>
              <a:pathLst>
                <a:path w="815339" h="64770">
                  <a:moveTo>
                    <a:pt x="815340" y="18669"/>
                  </a:moveTo>
                  <a:lnTo>
                    <a:pt x="812800" y="18669"/>
                  </a:lnTo>
                  <a:lnTo>
                    <a:pt x="812800" y="17399"/>
                  </a:lnTo>
                  <a:lnTo>
                    <a:pt x="807974" y="17399"/>
                  </a:lnTo>
                  <a:lnTo>
                    <a:pt x="793877" y="9144"/>
                  </a:lnTo>
                  <a:lnTo>
                    <a:pt x="785698" y="13931"/>
                  </a:lnTo>
                  <a:lnTo>
                    <a:pt x="785698" y="8890"/>
                  </a:lnTo>
                  <a:lnTo>
                    <a:pt x="785888" y="8890"/>
                  </a:lnTo>
                  <a:lnTo>
                    <a:pt x="78588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19050"/>
                  </a:lnTo>
                  <a:lnTo>
                    <a:pt x="776935" y="19050"/>
                  </a:lnTo>
                  <a:lnTo>
                    <a:pt x="727202" y="48133"/>
                  </a:lnTo>
                  <a:lnTo>
                    <a:pt x="725678" y="53848"/>
                  </a:lnTo>
                  <a:lnTo>
                    <a:pt x="731012" y="62992"/>
                  </a:lnTo>
                  <a:lnTo>
                    <a:pt x="736854" y="64516"/>
                  </a:lnTo>
                  <a:lnTo>
                    <a:pt x="815340" y="186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06337" y="4309871"/>
              <a:ext cx="106045" cy="6489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41036" y="4885943"/>
              <a:ext cx="1007363" cy="27127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05702" y="4934711"/>
              <a:ext cx="106807" cy="10921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280660" y="4965953"/>
              <a:ext cx="813435" cy="33655"/>
            </a:xfrm>
            <a:custGeom>
              <a:avLst/>
              <a:gdLst/>
              <a:ahLst/>
              <a:cxnLst/>
              <a:rect l="l" t="t" r="r" b="b"/>
              <a:pathLst>
                <a:path w="813435" h="33654">
                  <a:moveTo>
                    <a:pt x="813181" y="15367"/>
                  </a:moveTo>
                  <a:lnTo>
                    <a:pt x="777875" y="14732"/>
                  </a:lnTo>
                  <a:lnTo>
                    <a:pt x="381" y="0"/>
                  </a:lnTo>
                  <a:lnTo>
                    <a:pt x="0" y="18796"/>
                  </a:lnTo>
                  <a:lnTo>
                    <a:pt x="777621" y="33528"/>
                  </a:lnTo>
                  <a:lnTo>
                    <a:pt x="794131" y="24511"/>
                  </a:lnTo>
                  <a:lnTo>
                    <a:pt x="807974" y="32893"/>
                  </a:lnTo>
                  <a:lnTo>
                    <a:pt x="812800" y="32893"/>
                  </a:lnTo>
                  <a:lnTo>
                    <a:pt x="813181" y="16637"/>
                  </a:lnTo>
                  <a:lnTo>
                    <a:pt x="813181" y="153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41036" y="5347715"/>
              <a:ext cx="1007363" cy="27127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05702" y="5396483"/>
              <a:ext cx="106807" cy="110743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280660" y="5428106"/>
              <a:ext cx="813435" cy="34290"/>
            </a:xfrm>
            <a:custGeom>
              <a:avLst/>
              <a:gdLst/>
              <a:ahLst/>
              <a:cxnLst/>
              <a:rect l="l" t="t" r="r" b="b"/>
              <a:pathLst>
                <a:path w="813435" h="34289">
                  <a:moveTo>
                    <a:pt x="813181" y="15621"/>
                  </a:moveTo>
                  <a:lnTo>
                    <a:pt x="777875" y="14986"/>
                  </a:lnTo>
                  <a:lnTo>
                    <a:pt x="381" y="0"/>
                  </a:lnTo>
                  <a:lnTo>
                    <a:pt x="0" y="19050"/>
                  </a:lnTo>
                  <a:lnTo>
                    <a:pt x="777494" y="34036"/>
                  </a:lnTo>
                  <a:lnTo>
                    <a:pt x="794004" y="24892"/>
                  </a:lnTo>
                  <a:lnTo>
                    <a:pt x="807974" y="33401"/>
                  </a:lnTo>
                  <a:lnTo>
                    <a:pt x="812800" y="33401"/>
                  </a:lnTo>
                  <a:lnTo>
                    <a:pt x="813181" y="16764"/>
                  </a:lnTo>
                  <a:lnTo>
                    <a:pt x="813181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6630669" y="3571747"/>
            <a:ext cx="838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COLOR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502400" y="4258767"/>
            <a:ext cx="10922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TEXTURE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669151" y="4813807"/>
            <a:ext cx="798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SHAPE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676770" y="5335600"/>
            <a:ext cx="13411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ANY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OTHER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0" name="Title 59">
            <a:extLst>
              <a:ext uri="{FF2B5EF4-FFF2-40B4-BE49-F238E27FC236}">
                <a16:creationId xmlns:a16="http://schemas.microsoft.com/office/drawing/2014/main" id="{87143AD3-42D5-03B0-546F-0A9879FD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</a:t>
            </a:r>
            <a:endParaRPr 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Convolution</a:t>
            </a:r>
            <a:r>
              <a:rPr spc="-30" dirty="0"/>
              <a:t> </a:t>
            </a:r>
            <a:r>
              <a:rPr dirty="0"/>
              <a:t>operation</a:t>
            </a:r>
            <a:r>
              <a:rPr spc="-20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spc="-10" dirty="0"/>
              <a:t>images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82432" y="1303654"/>
            <a:ext cx="6606134" cy="4010843"/>
            <a:chOff x="4087367" y="989212"/>
            <a:chExt cx="7390985" cy="50656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5203" y="989212"/>
              <a:ext cx="6743149" cy="27319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7367" y="3877056"/>
              <a:ext cx="5413247" cy="217779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065521" y="6035446"/>
            <a:ext cx="3374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Edge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detection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sobel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operator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79268" y="953277"/>
            <a:ext cx="3992245" cy="567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Image</a:t>
            </a:r>
            <a:endParaRPr sz="1800" dirty="0">
              <a:latin typeface="Calibri"/>
              <a:cs typeface="Calibri"/>
            </a:endParaRPr>
          </a:p>
          <a:p>
            <a:pPr marL="2820670">
              <a:lnSpc>
                <a:spcPts val="2135"/>
              </a:lnSpc>
            </a:pPr>
            <a:r>
              <a:rPr sz="1800" spc="-10" dirty="0">
                <a:latin typeface="Calibri"/>
                <a:cs typeface="Calibri"/>
              </a:rPr>
              <a:t>Kernel/Filter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25200" y="3893820"/>
            <a:ext cx="1980486" cy="2132472"/>
          </a:xfrm>
          <a:prstGeom prst="rect">
            <a:avLst/>
          </a:prstGeom>
        </p:spPr>
      </p:pic>
      <p:pic>
        <p:nvPicPr>
          <p:cNvPr id="11" name="Picture 10" descr="A blue and green squares&#10;&#10;AI-generated content may be incorrect.">
            <a:extLst>
              <a:ext uri="{FF2B5EF4-FFF2-40B4-BE49-F238E27FC236}">
                <a16:creationId xmlns:a16="http://schemas.microsoft.com/office/drawing/2014/main" id="{EBB679E2-98D2-F4EE-6E8A-955445F623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62" y="1303654"/>
            <a:ext cx="2880853" cy="32746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1"/>
            <a:ext cx="12192000" cy="6743696"/>
            <a:chOff x="0" y="228601"/>
            <a:chExt cx="12192000" cy="662939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70320"/>
              <a:ext cx="12192000" cy="48767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92" y="6490714"/>
              <a:ext cx="1781556" cy="3139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1271" y="228601"/>
              <a:ext cx="10339058" cy="58417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2624" y="2199137"/>
            <a:ext cx="11209376" cy="72846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16660" marR="5080" indent="-1203960" algn="ctr">
              <a:lnSpc>
                <a:spcPct val="100800"/>
              </a:lnSpc>
              <a:spcBef>
                <a:spcPts val="50"/>
              </a:spcBef>
            </a:pPr>
            <a:r>
              <a:rPr sz="4800" b="1" spc="-10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  <a:r>
              <a:rPr sz="4800" b="1" spc="-1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800" b="1" dirty="0">
                <a:solidFill>
                  <a:srgbClr val="000000"/>
                </a:solidFill>
                <a:latin typeface="Calibri"/>
                <a:cs typeface="Calibri"/>
              </a:rPr>
              <a:t>Extraction</a:t>
            </a:r>
            <a:r>
              <a:rPr sz="4800" b="1" spc="-1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800" b="1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4800" b="1" spc="-10" dirty="0">
                <a:solidFill>
                  <a:srgbClr val="000000"/>
                </a:solidFill>
                <a:latin typeface="Calibri"/>
                <a:cs typeface="Calibri"/>
              </a:rPr>
              <a:t>Classification</a:t>
            </a:r>
            <a:endParaRPr sz="4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7211" y="2712720"/>
            <a:ext cx="3390540" cy="16943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240" y="286257"/>
            <a:ext cx="60820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Feature</a:t>
            </a:r>
            <a:r>
              <a:rPr spc="-50" dirty="0"/>
              <a:t> </a:t>
            </a:r>
            <a:r>
              <a:rPr dirty="0"/>
              <a:t>Extraction-</a:t>
            </a:r>
            <a:r>
              <a:rPr spc="-50" dirty="0"/>
              <a:t> </a:t>
            </a:r>
            <a:r>
              <a:rPr dirty="0"/>
              <a:t>Hand</a:t>
            </a:r>
            <a:r>
              <a:rPr spc="-40" dirty="0"/>
              <a:t> </a:t>
            </a:r>
            <a:r>
              <a:rPr spc="-10" dirty="0"/>
              <a:t>Crafted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1273" y="1106658"/>
            <a:ext cx="469138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indent="-90805">
              <a:lnSpc>
                <a:spcPct val="100000"/>
              </a:lnSpc>
              <a:spcBef>
                <a:spcPts val="100"/>
              </a:spcBef>
              <a:buSzPct val="91666"/>
              <a:buFont typeface="Arial MT"/>
              <a:buChar char="•"/>
              <a:tabLst>
                <a:tab pos="91440" algn="l"/>
              </a:tabLst>
            </a:pPr>
            <a:r>
              <a:rPr sz="1800" spc="-100" dirty="0">
                <a:solidFill>
                  <a:srgbClr val="292929"/>
                </a:solidFill>
                <a:latin typeface="Tahoma"/>
                <a:cs typeface="Tahoma"/>
              </a:rPr>
              <a:t>Chaincode</a:t>
            </a:r>
            <a:r>
              <a:rPr sz="1800" spc="1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Tahoma"/>
                <a:cs typeface="Tahoma"/>
              </a:rPr>
              <a:t>(shape)</a:t>
            </a:r>
            <a:endParaRPr sz="1800" dirty="0">
              <a:latin typeface="Tahoma"/>
              <a:cs typeface="Tahoma"/>
            </a:endParaRPr>
          </a:p>
          <a:p>
            <a:pPr marL="91440" indent="-90805">
              <a:lnSpc>
                <a:spcPct val="100000"/>
              </a:lnSpc>
              <a:buSzPct val="91666"/>
              <a:buFont typeface="Arial MT"/>
              <a:buChar char="•"/>
              <a:tabLst>
                <a:tab pos="91440" algn="l"/>
              </a:tabLst>
            </a:pPr>
            <a:r>
              <a:rPr sz="1800" spc="-90" dirty="0">
                <a:solidFill>
                  <a:srgbClr val="292929"/>
                </a:solidFill>
                <a:latin typeface="Tahoma"/>
                <a:cs typeface="Tahoma"/>
              </a:rPr>
              <a:t>Fourier</a:t>
            </a:r>
            <a:r>
              <a:rPr sz="1800" spc="-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Tahoma"/>
                <a:cs typeface="Tahoma"/>
              </a:rPr>
              <a:t>Descriptors</a:t>
            </a:r>
            <a:r>
              <a:rPr sz="1800" spc="-4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Tahoma"/>
                <a:cs typeface="Tahoma"/>
              </a:rPr>
              <a:t>(shape)</a:t>
            </a:r>
            <a:endParaRPr sz="1800" dirty="0">
              <a:latin typeface="Tahoma"/>
              <a:cs typeface="Tahoma"/>
            </a:endParaRPr>
          </a:p>
          <a:p>
            <a:pPr marL="91440" indent="-90805">
              <a:lnSpc>
                <a:spcPct val="100000"/>
              </a:lnSpc>
              <a:buSzPct val="91666"/>
              <a:buFont typeface="Arial MT"/>
              <a:buChar char="•"/>
              <a:tabLst>
                <a:tab pos="91440" algn="l"/>
              </a:tabLst>
            </a:pPr>
            <a:r>
              <a:rPr sz="1800" spc="-70" dirty="0">
                <a:solidFill>
                  <a:srgbClr val="292929"/>
                </a:solidFill>
                <a:latin typeface="Tahoma"/>
                <a:cs typeface="Tahoma"/>
              </a:rPr>
              <a:t>Harris</a:t>
            </a:r>
            <a:r>
              <a:rPr sz="1800" spc="-4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Tahoma"/>
                <a:cs typeface="Tahoma"/>
              </a:rPr>
              <a:t>Corner</a:t>
            </a:r>
            <a:r>
              <a:rPr sz="1800" spc="-4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Tahoma"/>
                <a:cs typeface="Tahoma"/>
              </a:rPr>
              <a:t>Detection</a:t>
            </a:r>
            <a:endParaRPr sz="1800" dirty="0">
              <a:latin typeface="Tahoma"/>
              <a:cs typeface="Tahoma"/>
            </a:endParaRPr>
          </a:p>
          <a:p>
            <a:pPr marL="91440" indent="-90805">
              <a:lnSpc>
                <a:spcPct val="100000"/>
              </a:lnSpc>
              <a:buSzPct val="91666"/>
              <a:buFont typeface="Arial MT"/>
              <a:buChar char="•"/>
              <a:tabLst>
                <a:tab pos="91440" algn="l"/>
              </a:tabLst>
            </a:pPr>
            <a:r>
              <a:rPr sz="1800" spc="-125" dirty="0">
                <a:latin typeface="Tahoma"/>
                <a:cs typeface="Tahoma"/>
              </a:rPr>
              <a:t>Gray</a:t>
            </a:r>
            <a:r>
              <a:rPr sz="1800" spc="-3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Level</a:t>
            </a:r>
            <a:r>
              <a:rPr sz="1800" spc="-2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Co-</a:t>
            </a:r>
            <a:r>
              <a:rPr sz="1800" spc="-85" dirty="0">
                <a:latin typeface="Tahoma"/>
                <a:cs typeface="Tahoma"/>
              </a:rPr>
              <a:t>Occurrence</a:t>
            </a:r>
            <a:r>
              <a:rPr sz="1800" spc="-2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Matrix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Tahoma"/>
                <a:cs typeface="Tahoma"/>
              </a:rPr>
              <a:t>(GLCM)-</a:t>
            </a:r>
            <a:r>
              <a:rPr sz="1800" spc="-2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Tahoma"/>
                <a:cs typeface="Tahoma"/>
              </a:rPr>
              <a:t>texture</a:t>
            </a:r>
            <a:endParaRPr sz="1800" dirty="0">
              <a:latin typeface="Tahoma"/>
              <a:cs typeface="Tahoma"/>
            </a:endParaRPr>
          </a:p>
          <a:p>
            <a:pPr marL="91440" indent="-90805">
              <a:lnSpc>
                <a:spcPct val="100000"/>
              </a:lnSpc>
              <a:buSzPct val="91666"/>
              <a:buFont typeface="Arial MT"/>
              <a:buChar char="•"/>
              <a:tabLst>
                <a:tab pos="91440" algn="l"/>
              </a:tabLst>
            </a:pPr>
            <a:r>
              <a:rPr sz="1800" spc="-95" dirty="0">
                <a:solidFill>
                  <a:srgbClr val="292929"/>
                </a:solidFill>
                <a:latin typeface="Tahoma"/>
                <a:cs typeface="Tahoma"/>
              </a:rPr>
              <a:t>Histogram</a:t>
            </a:r>
            <a:r>
              <a:rPr sz="1800" spc="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Tahoma"/>
                <a:cs typeface="Tahoma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Tahoma"/>
                <a:cs typeface="Tahoma"/>
              </a:rPr>
              <a:t>Oriented</a:t>
            </a:r>
            <a:r>
              <a:rPr sz="1800" spc="-1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Tahoma"/>
                <a:cs typeface="Tahoma"/>
              </a:rPr>
              <a:t>Gradients</a:t>
            </a:r>
            <a:r>
              <a:rPr sz="1800" spc="-1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Tahoma"/>
                <a:cs typeface="Tahoma"/>
              </a:rPr>
              <a:t>(HOG)-</a:t>
            </a:r>
            <a:r>
              <a:rPr sz="1800" spc="-1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Tahoma"/>
                <a:cs typeface="Tahoma"/>
              </a:rPr>
              <a:t>shape</a:t>
            </a:r>
            <a:endParaRPr sz="1800" dirty="0">
              <a:latin typeface="Tahoma"/>
              <a:cs typeface="Tahoma"/>
            </a:endParaRPr>
          </a:p>
          <a:p>
            <a:pPr marL="91440" indent="-90805">
              <a:lnSpc>
                <a:spcPct val="100000"/>
              </a:lnSpc>
              <a:buSzPct val="91666"/>
              <a:buFont typeface="Arial MT"/>
              <a:buChar char="•"/>
              <a:tabLst>
                <a:tab pos="91440" algn="l"/>
              </a:tabLst>
            </a:pPr>
            <a:r>
              <a:rPr sz="1800" spc="-95" dirty="0">
                <a:solidFill>
                  <a:srgbClr val="292929"/>
                </a:solidFill>
                <a:latin typeface="Tahoma"/>
                <a:cs typeface="Tahoma"/>
              </a:rPr>
              <a:t>Moment</a:t>
            </a:r>
            <a:r>
              <a:rPr sz="1800" spc="-2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Tahoma"/>
                <a:cs typeface="Tahoma"/>
              </a:rPr>
              <a:t>based</a:t>
            </a:r>
            <a:r>
              <a:rPr sz="1800" spc="-3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Tahoma"/>
                <a:cs typeface="Tahoma"/>
              </a:rPr>
              <a:t>feature</a:t>
            </a:r>
            <a:r>
              <a:rPr sz="1800" spc="-4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Tahoma"/>
                <a:cs typeface="Tahoma"/>
              </a:rPr>
              <a:t>(</a:t>
            </a:r>
            <a:r>
              <a:rPr sz="1800" spc="-3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Tahoma"/>
                <a:cs typeface="Tahoma"/>
              </a:rPr>
              <a:t>shape)</a:t>
            </a:r>
            <a:endParaRPr sz="1800" dirty="0">
              <a:latin typeface="Tahoma"/>
              <a:cs typeface="Tahoma"/>
            </a:endParaRPr>
          </a:p>
          <a:p>
            <a:pPr marL="91440" indent="-90805">
              <a:lnSpc>
                <a:spcPct val="100000"/>
              </a:lnSpc>
              <a:buSzPct val="91666"/>
              <a:buFont typeface="Arial MT"/>
              <a:buChar char="•"/>
              <a:tabLst>
                <a:tab pos="91440" algn="l"/>
              </a:tabLst>
            </a:pPr>
            <a:r>
              <a:rPr sz="1800" spc="-130" dirty="0">
                <a:solidFill>
                  <a:srgbClr val="292929"/>
                </a:solidFill>
                <a:latin typeface="Tahoma"/>
                <a:cs typeface="Tahoma"/>
              </a:rPr>
              <a:t>Haar</a:t>
            </a:r>
            <a:r>
              <a:rPr sz="1800" spc="-3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Tahoma"/>
                <a:cs typeface="Tahoma"/>
              </a:rPr>
              <a:t>Cascades</a:t>
            </a:r>
            <a:endParaRPr sz="1800" dirty="0">
              <a:latin typeface="Tahoma"/>
              <a:cs typeface="Tahoma"/>
            </a:endParaRPr>
          </a:p>
          <a:p>
            <a:pPr marL="91440" indent="-90805">
              <a:lnSpc>
                <a:spcPct val="100000"/>
              </a:lnSpc>
              <a:spcBef>
                <a:spcPts val="5"/>
              </a:spcBef>
              <a:buSzPct val="91666"/>
              <a:buFont typeface="Arial MT"/>
              <a:buChar char="•"/>
              <a:tabLst>
                <a:tab pos="91440" algn="l"/>
              </a:tabLst>
            </a:pPr>
            <a:r>
              <a:rPr sz="1800" spc="-70" dirty="0">
                <a:solidFill>
                  <a:srgbClr val="292929"/>
                </a:solidFill>
                <a:latin typeface="Tahoma"/>
                <a:cs typeface="Tahoma"/>
              </a:rPr>
              <a:t>Color</a:t>
            </a:r>
            <a:r>
              <a:rPr sz="1800" spc="-3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Tahoma"/>
                <a:cs typeface="Tahoma"/>
              </a:rPr>
              <a:t>features-</a:t>
            </a:r>
            <a:r>
              <a:rPr sz="1800" spc="-1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Tahoma"/>
                <a:cs typeface="Tahoma"/>
              </a:rPr>
              <a:t>color</a:t>
            </a:r>
            <a:r>
              <a:rPr sz="1800" spc="-4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Tahoma"/>
                <a:cs typeface="Tahoma"/>
              </a:rPr>
              <a:t>spaces</a:t>
            </a:r>
            <a:endParaRPr sz="1800" dirty="0">
              <a:latin typeface="Tahoma"/>
              <a:cs typeface="Tahoma"/>
            </a:endParaRPr>
          </a:p>
          <a:p>
            <a:pPr marL="12700" marR="5080" indent="-12065">
              <a:lnSpc>
                <a:spcPct val="100000"/>
              </a:lnSpc>
              <a:buSzPct val="91666"/>
              <a:buFont typeface="Arial MT"/>
              <a:buChar char="•"/>
              <a:tabLst>
                <a:tab pos="91440" algn="l"/>
              </a:tabLst>
            </a:pPr>
            <a:r>
              <a:rPr sz="1800" spc="-65" dirty="0">
                <a:solidFill>
                  <a:srgbClr val="292929"/>
                </a:solidFill>
                <a:latin typeface="Tahoma"/>
                <a:cs typeface="Tahoma"/>
              </a:rPr>
              <a:t>	Scale-</a:t>
            </a:r>
            <a:r>
              <a:rPr sz="1800" spc="-114" dirty="0">
                <a:solidFill>
                  <a:srgbClr val="292929"/>
                </a:solidFill>
                <a:latin typeface="Tahoma"/>
                <a:cs typeface="Tahoma"/>
              </a:rPr>
              <a:t>Invariant</a:t>
            </a:r>
            <a:r>
              <a:rPr sz="1800" spc="-2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Tahoma"/>
                <a:cs typeface="Tahoma"/>
              </a:rPr>
              <a:t>Feature</a:t>
            </a:r>
            <a:r>
              <a:rPr sz="1800" spc="-1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Tahoma"/>
                <a:cs typeface="Tahoma"/>
              </a:rPr>
              <a:t>Transform</a:t>
            </a:r>
            <a:r>
              <a:rPr sz="1800" spc="1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Tahoma"/>
                <a:cs typeface="Tahoma"/>
              </a:rPr>
              <a:t>(SIFT)-</a:t>
            </a:r>
            <a:r>
              <a:rPr sz="1800" spc="-2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Tahoma"/>
                <a:cs typeface="Tahoma"/>
              </a:rPr>
              <a:t>keypoint </a:t>
            </a:r>
            <a:r>
              <a:rPr sz="1800" spc="-10" dirty="0">
                <a:solidFill>
                  <a:srgbClr val="292929"/>
                </a:solidFill>
                <a:latin typeface="Tahoma"/>
                <a:cs typeface="Tahoma"/>
              </a:rPr>
              <a:t>based</a:t>
            </a:r>
            <a:endParaRPr sz="1800" dirty="0">
              <a:latin typeface="Tahoma"/>
              <a:cs typeface="Tahoma"/>
            </a:endParaRPr>
          </a:p>
          <a:p>
            <a:pPr marL="91440" indent="-90805">
              <a:lnSpc>
                <a:spcPct val="100000"/>
              </a:lnSpc>
              <a:buSzPct val="91666"/>
              <a:buFont typeface="Arial MT"/>
              <a:buChar char="•"/>
              <a:tabLst>
                <a:tab pos="91440" algn="l"/>
              </a:tabLst>
            </a:pPr>
            <a:r>
              <a:rPr sz="1800" spc="-95" dirty="0">
                <a:solidFill>
                  <a:srgbClr val="292929"/>
                </a:solidFill>
                <a:latin typeface="Tahoma"/>
                <a:cs typeface="Tahoma"/>
              </a:rPr>
              <a:t>Speeded</a:t>
            </a:r>
            <a:r>
              <a:rPr sz="1800" spc="-5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Tahoma"/>
                <a:cs typeface="Tahoma"/>
              </a:rPr>
              <a:t>Up</a:t>
            </a:r>
            <a:r>
              <a:rPr sz="1800" spc="-3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Tahoma"/>
                <a:cs typeface="Tahoma"/>
              </a:rPr>
              <a:t>Robust</a:t>
            </a:r>
            <a:r>
              <a:rPr sz="1800" spc="-3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Tahoma"/>
                <a:cs typeface="Tahoma"/>
              </a:rPr>
              <a:t>Feature</a:t>
            </a:r>
            <a:r>
              <a:rPr sz="1800" spc="-4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Tahoma"/>
                <a:cs typeface="Tahoma"/>
              </a:rPr>
              <a:t>(SURF)-</a:t>
            </a:r>
            <a:r>
              <a:rPr sz="1800" spc="-2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Tahoma"/>
                <a:cs typeface="Tahoma"/>
              </a:rPr>
              <a:t>keypoint</a:t>
            </a:r>
            <a:endParaRPr sz="1800" dirty="0">
              <a:latin typeface="Tahoma"/>
              <a:cs typeface="Tahoma"/>
            </a:endParaRPr>
          </a:p>
          <a:p>
            <a:pPr marL="91440" indent="-90805">
              <a:lnSpc>
                <a:spcPct val="100000"/>
              </a:lnSpc>
              <a:buSzPct val="91666"/>
              <a:buFont typeface="Arial MT"/>
              <a:buChar char="•"/>
              <a:tabLst>
                <a:tab pos="91440" algn="l"/>
              </a:tabLst>
            </a:pPr>
            <a:r>
              <a:rPr sz="1800" spc="-80" dirty="0">
                <a:solidFill>
                  <a:srgbClr val="292929"/>
                </a:solidFill>
                <a:latin typeface="Tahoma"/>
                <a:cs typeface="Tahoma"/>
              </a:rPr>
              <a:t>Lot</a:t>
            </a:r>
            <a:r>
              <a:rPr sz="1800" spc="-7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Tahoma"/>
                <a:cs typeface="Tahoma"/>
              </a:rPr>
              <a:t>more…..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273" y="4578506"/>
            <a:ext cx="8249027" cy="17632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74912" y="999744"/>
            <a:ext cx="6805607" cy="15575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71795" y="4505374"/>
            <a:ext cx="1788058" cy="171711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97007" y="2632697"/>
            <a:ext cx="1228386" cy="174270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105013" y="816102"/>
            <a:ext cx="2826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simple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example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–chain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70320"/>
            <a:ext cx="12192000" cy="487680"/>
            <a:chOff x="0" y="6370320"/>
            <a:chExt cx="12192000" cy="487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70320"/>
              <a:ext cx="12192000" cy="48767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92" y="6490714"/>
              <a:ext cx="1781556" cy="31394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87240" y="1244282"/>
            <a:ext cx="10891317" cy="34900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670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15"/>
              </a:spcBef>
            </a:pPr>
            <a:endParaRPr sz="3600" dirty="0">
              <a:latin typeface="Georgia" panose="02040502050405020303" pitchFamily="18" charset="0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3600" b="1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Deep</a:t>
            </a:r>
            <a:r>
              <a:rPr sz="3600" b="1" spc="-80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3600" b="1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Learning-</a:t>
            </a:r>
            <a:r>
              <a:rPr sz="3600" b="1" spc="-8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3600" b="1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A</a:t>
            </a:r>
            <a:r>
              <a:rPr sz="3600" b="1" spc="-90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3600" b="1" spc="-10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breakthrough</a:t>
            </a:r>
            <a:endParaRPr sz="3600" dirty="0">
              <a:solidFill>
                <a:srgbClr val="FF0000"/>
              </a:solidFill>
              <a:latin typeface="Georgia" panose="02040502050405020303" pitchFamily="18" charset="0"/>
              <a:cs typeface="Calibri"/>
            </a:endParaRPr>
          </a:p>
          <a:p>
            <a:pPr marL="92075" marR="124460">
              <a:lnSpc>
                <a:spcPct val="100000"/>
              </a:lnSpc>
              <a:spcBef>
                <a:spcPts val="4325"/>
              </a:spcBef>
            </a:pPr>
            <a:r>
              <a:rPr sz="3600" b="1" dirty="0">
                <a:latin typeface="Georgia" panose="02040502050405020303" pitchFamily="18" charset="0"/>
                <a:cs typeface="Calibri"/>
              </a:rPr>
              <a:t>Given</a:t>
            </a:r>
            <a:r>
              <a:rPr sz="3600" b="1" spc="-90" dirty="0">
                <a:latin typeface="Georgia" panose="02040502050405020303" pitchFamily="18" charset="0"/>
                <a:cs typeface="Calibri"/>
              </a:rPr>
              <a:t> </a:t>
            </a:r>
            <a:r>
              <a:rPr sz="3600" b="1" dirty="0">
                <a:latin typeface="Georgia" panose="02040502050405020303" pitchFamily="18" charset="0"/>
                <a:cs typeface="Calibri"/>
              </a:rPr>
              <a:t>the</a:t>
            </a:r>
            <a:r>
              <a:rPr sz="3600" b="1" spc="-100" dirty="0">
                <a:latin typeface="Georgia" panose="02040502050405020303" pitchFamily="18" charset="0"/>
                <a:cs typeface="Calibri"/>
              </a:rPr>
              <a:t> </a:t>
            </a:r>
            <a:r>
              <a:rPr sz="3600" b="1" spc="-10" dirty="0">
                <a:latin typeface="Georgia" panose="02040502050405020303" pitchFamily="18" charset="0"/>
                <a:cs typeface="Calibri"/>
              </a:rPr>
              <a:t>Availability</a:t>
            </a:r>
            <a:r>
              <a:rPr sz="3600" b="1" spc="-100" dirty="0">
                <a:latin typeface="Georgia" panose="02040502050405020303" pitchFamily="18" charset="0"/>
                <a:cs typeface="Calibri"/>
              </a:rPr>
              <a:t> </a:t>
            </a:r>
            <a:r>
              <a:rPr sz="3600" b="1" dirty="0">
                <a:latin typeface="Georgia" panose="02040502050405020303" pitchFamily="18" charset="0"/>
                <a:cs typeface="Calibri"/>
              </a:rPr>
              <a:t>of</a:t>
            </a:r>
            <a:r>
              <a:rPr sz="3600" b="1" spc="-100" dirty="0">
                <a:latin typeface="Georgia" panose="02040502050405020303" pitchFamily="18" charset="0"/>
                <a:cs typeface="Calibri"/>
              </a:rPr>
              <a:t> </a:t>
            </a:r>
            <a:r>
              <a:rPr sz="3600" b="1" dirty="0">
                <a:latin typeface="Georgia" panose="02040502050405020303" pitchFamily="18" charset="0"/>
                <a:cs typeface="Calibri"/>
              </a:rPr>
              <a:t>Data,</a:t>
            </a:r>
            <a:r>
              <a:rPr sz="3600" b="1" spc="-100" dirty="0">
                <a:latin typeface="Georgia" panose="02040502050405020303" pitchFamily="18" charset="0"/>
                <a:cs typeface="Calibri"/>
              </a:rPr>
              <a:t> </a:t>
            </a:r>
            <a:r>
              <a:rPr sz="3600" b="1" dirty="0">
                <a:latin typeface="Georgia" panose="02040502050405020303" pitchFamily="18" charset="0"/>
                <a:cs typeface="Calibri"/>
              </a:rPr>
              <a:t>Deep</a:t>
            </a:r>
            <a:r>
              <a:rPr sz="3600" b="1" spc="-95" dirty="0">
                <a:latin typeface="Georgia" panose="02040502050405020303" pitchFamily="18" charset="0"/>
                <a:cs typeface="Calibri"/>
              </a:rPr>
              <a:t> </a:t>
            </a:r>
            <a:r>
              <a:rPr sz="3600" b="1" spc="-10" dirty="0">
                <a:latin typeface="Georgia" panose="02040502050405020303" pitchFamily="18" charset="0"/>
                <a:cs typeface="Calibri"/>
              </a:rPr>
              <a:t>Learning performance</a:t>
            </a:r>
            <a:r>
              <a:rPr sz="3600" b="1" spc="-95" dirty="0">
                <a:latin typeface="Georgia" panose="02040502050405020303" pitchFamily="18" charset="0"/>
                <a:cs typeface="Calibri"/>
              </a:rPr>
              <a:t> </a:t>
            </a:r>
            <a:r>
              <a:rPr sz="3600" b="1" dirty="0">
                <a:latin typeface="Georgia" panose="02040502050405020303" pitchFamily="18" charset="0"/>
                <a:cs typeface="Calibri"/>
              </a:rPr>
              <a:t>has</a:t>
            </a:r>
            <a:r>
              <a:rPr sz="3600" b="1" spc="-85" dirty="0">
                <a:latin typeface="Georgia" panose="02040502050405020303" pitchFamily="18" charset="0"/>
                <a:cs typeface="Calibri"/>
              </a:rPr>
              <a:t> </a:t>
            </a:r>
            <a:r>
              <a:rPr sz="3600" b="1" dirty="0">
                <a:latin typeface="Georgia" panose="02040502050405020303" pitchFamily="18" charset="0"/>
                <a:cs typeface="Calibri"/>
              </a:rPr>
              <a:t>surpassed</a:t>
            </a:r>
            <a:r>
              <a:rPr sz="3600" b="1" spc="-90" dirty="0">
                <a:latin typeface="Georgia" panose="02040502050405020303" pitchFamily="18" charset="0"/>
                <a:cs typeface="Calibri"/>
              </a:rPr>
              <a:t> </a:t>
            </a:r>
            <a:r>
              <a:rPr sz="3600" b="1" dirty="0">
                <a:latin typeface="Georgia" panose="02040502050405020303" pitchFamily="18" charset="0"/>
                <a:cs typeface="Calibri"/>
              </a:rPr>
              <a:t>all</a:t>
            </a:r>
            <a:r>
              <a:rPr sz="3600" b="1" spc="-90" dirty="0">
                <a:latin typeface="Georgia" panose="02040502050405020303" pitchFamily="18" charset="0"/>
                <a:cs typeface="Calibri"/>
              </a:rPr>
              <a:t> </a:t>
            </a:r>
            <a:r>
              <a:rPr lang="en-US" sz="3600" b="1" spc="-90" dirty="0">
                <a:latin typeface="Georgia" panose="02040502050405020303" pitchFamily="18" charset="0"/>
                <a:cs typeface="Calibri"/>
              </a:rPr>
              <a:t>the </a:t>
            </a:r>
            <a:r>
              <a:rPr sz="3600" b="1" spc="-10" dirty="0">
                <a:latin typeface="Georgia" panose="02040502050405020303" pitchFamily="18" charset="0"/>
                <a:cs typeface="Calibri"/>
              </a:rPr>
              <a:t>traditional</a:t>
            </a:r>
            <a:r>
              <a:rPr sz="3600" b="1" spc="-90" dirty="0">
                <a:latin typeface="Georgia" panose="02040502050405020303" pitchFamily="18" charset="0"/>
                <a:cs typeface="Calibri"/>
              </a:rPr>
              <a:t> </a:t>
            </a:r>
            <a:r>
              <a:rPr sz="3600" b="1" spc="-10" dirty="0">
                <a:latin typeface="Georgia" panose="02040502050405020303" pitchFamily="18" charset="0"/>
                <a:cs typeface="Calibri"/>
              </a:rPr>
              <a:t>algorithms</a:t>
            </a:r>
            <a:endParaRPr sz="3600" dirty="0">
              <a:latin typeface="Georgia" panose="02040502050405020303" pitchFamily="18" charset="0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153911"/>
            <a:ext cx="12192000" cy="7040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41992" y="6284974"/>
            <a:ext cx="2066544" cy="4648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42384" y="687896"/>
            <a:ext cx="10402432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Georgia" panose="02040502050405020303" pitchFamily="18" charset="0"/>
                <a:cs typeface="Arial"/>
              </a:rPr>
              <a:t>Artificial</a:t>
            </a:r>
            <a:r>
              <a:rPr sz="2800" b="1" spc="-40" dirty="0">
                <a:latin typeface="Georgia" panose="02040502050405020303" pitchFamily="18" charset="0"/>
                <a:cs typeface="Arial"/>
              </a:rPr>
              <a:t> </a:t>
            </a:r>
            <a:r>
              <a:rPr sz="2800" b="1" dirty="0">
                <a:latin typeface="Georgia" panose="02040502050405020303" pitchFamily="18" charset="0"/>
                <a:cs typeface="Arial"/>
              </a:rPr>
              <a:t>Intelligence</a:t>
            </a:r>
            <a:r>
              <a:rPr sz="2800" b="1" spc="-40" dirty="0">
                <a:latin typeface="Georgia" panose="02040502050405020303" pitchFamily="18" charset="0"/>
                <a:cs typeface="Arial"/>
              </a:rPr>
              <a:t> </a:t>
            </a:r>
            <a:r>
              <a:rPr sz="2800" spc="-10" dirty="0" err="1">
                <a:latin typeface="Georgia" panose="02040502050405020303" pitchFamily="18" charset="0"/>
                <a:cs typeface="Arial MT"/>
              </a:rPr>
              <a:t>Paradigmshift</a:t>
            </a:r>
            <a:r>
              <a:rPr sz="2800" spc="-10" dirty="0">
                <a:latin typeface="Georgia" panose="02040502050405020303" pitchFamily="18" charset="0"/>
                <a:cs typeface="Arial MT"/>
              </a:rPr>
              <a:t>!</a:t>
            </a:r>
            <a:endParaRPr lang="en-US" sz="2800" spc="-10" dirty="0">
              <a:latin typeface="Georgia" panose="02040502050405020303" pitchFamily="18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Georgia" panose="02040502050405020303" pitchFamily="18" charset="0"/>
                <a:cs typeface="Arial MT"/>
              </a:rPr>
              <a:t>-</a:t>
            </a:r>
            <a:r>
              <a:rPr lang="en-US" sz="2800" spc="-10" dirty="0">
                <a:latin typeface="Georgia" panose="02040502050405020303" pitchFamily="18" charset="0"/>
                <a:cs typeface="Arial MT"/>
              </a:rPr>
              <a:t> </a:t>
            </a:r>
            <a:r>
              <a:rPr sz="2800" b="1" dirty="0">
                <a:latin typeface="Georgia" panose="02040502050405020303" pitchFamily="18" charset="0"/>
                <a:cs typeface="Arial"/>
              </a:rPr>
              <a:t>Machine</a:t>
            </a:r>
            <a:r>
              <a:rPr sz="2800" b="1" spc="-80" dirty="0">
                <a:latin typeface="Georgia" panose="02040502050405020303" pitchFamily="18" charset="0"/>
                <a:cs typeface="Arial"/>
              </a:rPr>
              <a:t> </a:t>
            </a:r>
            <a:r>
              <a:rPr sz="2800" b="1" dirty="0">
                <a:latin typeface="Georgia" panose="02040502050405020303" pitchFamily="18" charset="0"/>
                <a:cs typeface="Arial"/>
              </a:rPr>
              <a:t>Learning</a:t>
            </a:r>
            <a:r>
              <a:rPr sz="2800" b="1" spc="-65" dirty="0">
                <a:latin typeface="Georgia" panose="02040502050405020303" pitchFamily="18" charset="0"/>
                <a:cs typeface="Arial"/>
              </a:rPr>
              <a:t> </a:t>
            </a:r>
            <a:r>
              <a:rPr sz="2800" dirty="0">
                <a:latin typeface="Georgia" panose="02040502050405020303" pitchFamily="18" charset="0"/>
                <a:cs typeface="Arial MT"/>
              </a:rPr>
              <a:t>and</a:t>
            </a:r>
            <a:r>
              <a:rPr sz="2800" spc="-35" dirty="0">
                <a:latin typeface="Georgia" panose="02040502050405020303" pitchFamily="18" charset="0"/>
                <a:cs typeface="Arial MT"/>
              </a:rPr>
              <a:t> </a:t>
            </a:r>
            <a:r>
              <a:rPr sz="2800" b="1" dirty="0">
                <a:latin typeface="Georgia" panose="02040502050405020303" pitchFamily="18" charset="0"/>
                <a:cs typeface="Arial"/>
              </a:rPr>
              <a:t>Deep </a:t>
            </a:r>
            <a:r>
              <a:rPr sz="2800" b="1" spc="-10" dirty="0">
                <a:latin typeface="Georgia" panose="02040502050405020303" pitchFamily="18" charset="0"/>
                <a:cs typeface="Arial"/>
              </a:rPr>
              <a:t>Learning?</a:t>
            </a:r>
            <a:endParaRPr sz="2800" dirty="0">
              <a:latin typeface="Georgia" panose="02040502050405020303" pitchFamily="18" charset="0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97735" y="1894332"/>
            <a:ext cx="8970645" cy="3500754"/>
            <a:chOff x="1697735" y="1894332"/>
            <a:chExt cx="8970645" cy="3500754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735" y="2046732"/>
              <a:ext cx="4363212" cy="31135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0176" y="1894332"/>
              <a:ext cx="4687824" cy="350062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521202" y="5760211"/>
            <a:ext cx="47174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Promising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results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if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trained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with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lot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data!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312" y="135290"/>
            <a:ext cx="11209376" cy="789703"/>
          </a:xfrm>
          <a:prstGeom prst="rect">
            <a:avLst/>
          </a:prstGeom>
        </p:spPr>
        <p:txBody>
          <a:bodyPr vert="horz" wrap="square" lIns="0" tIns="294386" rIns="0" bIns="0" rtlCol="0">
            <a:spAutoFit/>
          </a:bodyPr>
          <a:lstStyle/>
          <a:p>
            <a:pPr marL="530860">
              <a:lnSpc>
                <a:spcPct val="100000"/>
              </a:lnSpc>
              <a:spcBef>
                <a:spcPts val="105"/>
              </a:spcBef>
            </a:pPr>
            <a:r>
              <a:rPr dirty="0"/>
              <a:t>Course Outcomes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7100" y="1213356"/>
            <a:ext cx="10337800" cy="7952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After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course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completion,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students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able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to,</a:t>
            </a:r>
            <a:endParaRPr sz="1800" dirty="0">
              <a:latin typeface="Times New Roman"/>
              <a:cs typeface="Times New Roman"/>
            </a:endParaRPr>
          </a:p>
          <a:p>
            <a:pPr marL="241300" marR="511175" indent="-228600">
              <a:lnSpc>
                <a:spcPct val="107200"/>
              </a:lnSpc>
              <a:spcBef>
                <a:spcPts val="1800"/>
              </a:spcBef>
              <a:buFont typeface="Arial MT"/>
              <a:buChar char="•"/>
              <a:tabLst>
                <a:tab pos="241300" algn="l"/>
              </a:tabLst>
            </a:pPr>
            <a:endParaRPr lang="en-US" sz="1800" b="1" dirty="0">
              <a:solidFill>
                <a:srgbClr val="31302F"/>
              </a:solidFill>
              <a:latin typeface="Segoe UI"/>
              <a:cs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358B8-5AF2-0B1F-7D65-C45B001D8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" y="1480757"/>
            <a:ext cx="9869488" cy="4847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8C865-FF5A-757E-7B23-45AA2654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Course Instructors &amp; Evaluation </a:t>
            </a:r>
            <a:r>
              <a:rPr lang="en-IN" sz="3600" dirty="0"/>
              <a:t>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28A36-51A6-0699-1D80-CFF58AA260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11E18-9A85-85F6-0353-A280B3530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01" y="1203144"/>
            <a:ext cx="4685848" cy="1199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5B8BD-16C4-10E6-A974-A10CFAC3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01" y="2690901"/>
            <a:ext cx="8487960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7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D09736B-8C2C-9C57-A345-9D7290BF8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6233" y="1070358"/>
            <a:ext cx="6401693" cy="306747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2E293C6-723F-804B-9DBF-A3784D7E9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Deliverables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87A8B-7777-E3F9-693A-0E15A379EC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5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588299-DEE3-6A7B-E3F9-E92A1CC58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4033582"/>
            <a:ext cx="6371076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69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idx="1"/>
          </p:nvPr>
        </p:nvSpPr>
        <p:spPr>
          <a:xfrm>
            <a:off x="571498" y="929669"/>
            <a:ext cx="5438775" cy="509408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239395" indent="-226695">
              <a:lnSpc>
                <a:spcPts val="2775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dirty="0"/>
              <a:t>Deep</a:t>
            </a:r>
            <a:r>
              <a:rPr spc="-25" dirty="0"/>
              <a:t> </a:t>
            </a:r>
            <a:r>
              <a:rPr dirty="0"/>
              <a:t>Neural</a:t>
            </a:r>
            <a:r>
              <a:rPr spc="-15" dirty="0"/>
              <a:t> </a:t>
            </a:r>
            <a:r>
              <a:rPr spc="-10" dirty="0"/>
              <a:t>Networks</a:t>
            </a:r>
            <a:endParaRPr lang="en-US" dirty="0"/>
          </a:p>
          <a:p>
            <a:pPr marL="698500" lvl="1" indent="-228600">
              <a:lnSpc>
                <a:spcPts val="2180"/>
              </a:lnSpc>
              <a:buFont typeface="Arial MT"/>
              <a:buChar char="•"/>
              <a:tabLst>
                <a:tab pos="698500" algn="l"/>
              </a:tabLst>
            </a:pPr>
            <a:r>
              <a:rPr sz="2000" dirty="0">
                <a:latin typeface="Georgia"/>
                <a:cs typeface="Georgia"/>
              </a:rPr>
              <a:t>Neural</a:t>
            </a:r>
            <a:r>
              <a:rPr sz="2000" spc="-25" dirty="0">
                <a:latin typeface="Georgia"/>
                <a:cs typeface="Georgia"/>
              </a:rPr>
              <a:t> </a:t>
            </a:r>
            <a:r>
              <a:rPr sz="2000" spc="-10" dirty="0">
                <a:latin typeface="Georgia"/>
                <a:cs typeface="Georgia"/>
              </a:rPr>
              <a:t>Networks</a:t>
            </a:r>
            <a:endParaRPr sz="2000" dirty="0">
              <a:latin typeface="Georgia"/>
              <a:cs typeface="Georgia"/>
            </a:endParaRPr>
          </a:p>
          <a:p>
            <a:pPr marL="698500" marR="351790" lvl="1" indent="-228600">
              <a:lnSpc>
                <a:spcPct val="70000"/>
              </a:lnSpc>
              <a:spcBef>
                <a:spcPts val="605"/>
              </a:spcBef>
              <a:buFont typeface="Arial MT"/>
              <a:buChar char="•"/>
              <a:tabLst>
                <a:tab pos="698500" algn="l"/>
              </a:tabLst>
            </a:pPr>
            <a:r>
              <a:rPr sz="2000" dirty="0">
                <a:latin typeface="Georgia"/>
                <a:cs typeface="Georgia"/>
              </a:rPr>
              <a:t>Deep</a:t>
            </a:r>
            <a:r>
              <a:rPr sz="2000" spc="-5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Neural</a:t>
            </a:r>
            <a:r>
              <a:rPr sz="2000" spc="-3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Networks/Feed</a:t>
            </a:r>
            <a:r>
              <a:rPr sz="2000" spc="-55" dirty="0">
                <a:latin typeface="Georgia"/>
                <a:cs typeface="Georgia"/>
              </a:rPr>
              <a:t> </a:t>
            </a:r>
            <a:r>
              <a:rPr sz="2000" spc="-10" dirty="0">
                <a:latin typeface="Georgia"/>
                <a:cs typeface="Georgia"/>
              </a:rPr>
              <a:t>forward Networks</a:t>
            </a:r>
            <a:endParaRPr sz="2000" dirty="0">
              <a:latin typeface="Georgia"/>
              <a:cs typeface="Georgia"/>
            </a:endParaRPr>
          </a:p>
          <a:p>
            <a:pPr marL="239395" indent="-226695">
              <a:lnSpc>
                <a:spcPts val="2450"/>
              </a:lnSpc>
              <a:spcBef>
                <a:spcPts val="14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/>
              <a:t>Convolutional</a:t>
            </a:r>
            <a:r>
              <a:rPr sz="2400" spc="-50" dirty="0"/>
              <a:t> </a:t>
            </a:r>
            <a:r>
              <a:rPr sz="2400" dirty="0"/>
              <a:t>Neural</a:t>
            </a:r>
            <a:r>
              <a:rPr sz="2400" spc="-30" dirty="0"/>
              <a:t> </a:t>
            </a:r>
            <a:r>
              <a:rPr sz="2400" spc="-10" dirty="0"/>
              <a:t>Networks</a:t>
            </a:r>
            <a:r>
              <a:rPr sz="2400" dirty="0"/>
              <a:t>(</a:t>
            </a:r>
            <a:r>
              <a:rPr sz="2400" spc="-10" dirty="0"/>
              <a:t> </a:t>
            </a:r>
            <a:r>
              <a:rPr sz="2400" spc="-20" dirty="0"/>
              <a:t>CNN)</a:t>
            </a:r>
            <a:endParaRPr lang="en-US" sz="2400" dirty="0">
              <a:latin typeface="Georgia"/>
            </a:endParaRPr>
          </a:p>
          <a:p>
            <a:pPr marL="698500" lvl="1">
              <a:lnSpc>
                <a:spcPts val="2185"/>
              </a:lnSpc>
              <a:buFont typeface="Arial MT"/>
              <a:buChar char="•"/>
              <a:tabLst>
                <a:tab pos="698500" algn="l"/>
              </a:tabLst>
            </a:pPr>
            <a:r>
              <a:rPr sz="2000" spc="-10" dirty="0">
                <a:latin typeface="Georgia"/>
              </a:rPr>
              <a:t>LeNet</a:t>
            </a:r>
          </a:p>
          <a:p>
            <a:pPr marL="698500" lvl="1" indent="-228600">
              <a:lnSpc>
                <a:spcPts val="2185"/>
              </a:lnSpc>
              <a:buFont typeface="Arial MT"/>
              <a:buChar char="•"/>
              <a:tabLst>
                <a:tab pos="698500" algn="l"/>
              </a:tabLst>
            </a:pPr>
            <a:r>
              <a:rPr sz="2000" spc="-10" dirty="0">
                <a:latin typeface="Georgia"/>
                <a:cs typeface="Georgia"/>
              </a:rPr>
              <a:t>AlexNet</a:t>
            </a:r>
            <a:endParaRPr sz="2000" dirty="0">
              <a:latin typeface="Georgia"/>
              <a:cs typeface="Georgia"/>
            </a:endParaRPr>
          </a:p>
          <a:p>
            <a:pPr marL="698500" lvl="1" indent="-228600">
              <a:lnSpc>
                <a:spcPts val="2180"/>
              </a:lnSpc>
              <a:buFont typeface="Arial MT"/>
              <a:buChar char="•"/>
              <a:tabLst>
                <a:tab pos="698500" algn="l"/>
              </a:tabLst>
            </a:pPr>
            <a:r>
              <a:rPr sz="2000" spc="-25" dirty="0">
                <a:latin typeface="Georgia"/>
                <a:cs typeface="Georgia"/>
              </a:rPr>
              <a:t>VGG</a:t>
            </a:r>
            <a:endParaRPr sz="2000" dirty="0">
              <a:latin typeface="Georgia"/>
              <a:cs typeface="Georgia"/>
            </a:endParaRPr>
          </a:p>
          <a:p>
            <a:pPr marL="698500" lvl="1" indent="-228600">
              <a:lnSpc>
                <a:spcPts val="2180"/>
              </a:lnSpc>
              <a:buFont typeface="Arial MT"/>
              <a:buChar char="•"/>
              <a:tabLst>
                <a:tab pos="698500" algn="l"/>
              </a:tabLst>
            </a:pPr>
            <a:r>
              <a:rPr sz="2000" spc="-10" dirty="0">
                <a:latin typeface="Georgia"/>
                <a:cs typeface="Georgia"/>
              </a:rPr>
              <a:t>ResNet</a:t>
            </a:r>
            <a:endParaRPr sz="2000" dirty="0">
              <a:latin typeface="Georgia"/>
              <a:cs typeface="Georgia"/>
            </a:endParaRPr>
          </a:p>
          <a:p>
            <a:pPr marL="698500" lvl="1" indent="-228600">
              <a:lnSpc>
                <a:spcPts val="2295"/>
              </a:lnSpc>
              <a:buFont typeface="Arial MT"/>
              <a:buChar char="•"/>
              <a:tabLst>
                <a:tab pos="698500" algn="l"/>
              </a:tabLst>
            </a:pPr>
            <a:r>
              <a:rPr sz="2000" spc="-10" dirty="0">
                <a:latin typeface="Georgia"/>
                <a:cs typeface="Georgia"/>
              </a:rPr>
              <a:t>GoogleNet</a:t>
            </a:r>
            <a:endParaRPr sz="2000" dirty="0">
              <a:latin typeface="Georgia"/>
              <a:cs typeface="Georgia"/>
            </a:endParaRPr>
          </a:p>
          <a:p>
            <a:pPr marL="239395" indent="-226695">
              <a:lnSpc>
                <a:spcPts val="2775"/>
              </a:lnSpc>
              <a:spcBef>
                <a:spcPts val="130"/>
              </a:spcBef>
              <a:buFont typeface="Arial MT"/>
              <a:buChar char="•"/>
              <a:tabLst>
                <a:tab pos="240029" algn="l"/>
              </a:tabLst>
            </a:pPr>
            <a:r>
              <a:rPr dirty="0"/>
              <a:t>Object</a:t>
            </a:r>
            <a:r>
              <a:rPr spc="-50" dirty="0"/>
              <a:t> </a:t>
            </a:r>
            <a:r>
              <a:rPr dirty="0"/>
              <a:t>Detection</a:t>
            </a:r>
            <a:r>
              <a:rPr spc="-35" dirty="0"/>
              <a:t> </a:t>
            </a:r>
            <a:r>
              <a:rPr spc="-10" dirty="0"/>
              <a:t>models</a:t>
            </a:r>
            <a:endParaRPr spc="-10" dirty="0">
              <a:ea typeface="Calibri" panose="020F0502020204030204"/>
              <a:cs typeface="Calibri" panose="020F0502020204030204"/>
            </a:endParaRPr>
          </a:p>
          <a:p>
            <a:pPr marL="698500" lvl="1" indent="-228600">
              <a:lnSpc>
                <a:spcPts val="2185"/>
              </a:lnSpc>
              <a:buFont typeface="Arial MT"/>
              <a:buChar char="•"/>
              <a:tabLst>
                <a:tab pos="698500" algn="l"/>
              </a:tabLst>
            </a:pPr>
            <a:r>
              <a:rPr sz="2000" spc="-20" dirty="0">
                <a:latin typeface="Georgia"/>
                <a:cs typeface="Georgia"/>
              </a:rPr>
              <a:t>RCNN</a:t>
            </a:r>
            <a:endParaRPr sz="2000" dirty="0">
              <a:latin typeface="Georgia"/>
              <a:cs typeface="Georgia"/>
            </a:endParaRPr>
          </a:p>
          <a:p>
            <a:pPr marL="698500" lvl="1" indent="-228600">
              <a:lnSpc>
                <a:spcPts val="2290"/>
              </a:lnSpc>
              <a:buFont typeface="Arial MT"/>
              <a:buChar char="•"/>
              <a:tabLst>
                <a:tab pos="698500" algn="l"/>
              </a:tabLst>
            </a:pPr>
            <a:r>
              <a:rPr sz="2000" spc="-20" dirty="0">
                <a:latin typeface="Georgia"/>
                <a:cs typeface="Georgia"/>
              </a:rPr>
              <a:t>Yolo</a:t>
            </a:r>
            <a:endParaRPr sz="2000" dirty="0">
              <a:latin typeface="Georgia"/>
              <a:cs typeface="Georgia"/>
            </a:endParaRPr>
          </a:p>
          <a:p>
            <a:pPr marL="239395" indent="-226695">
              <a:lnSpc>
                <a:spcPts val="2775"/>
              </a:lnSpc>
              <a:spcBef>
                <a:spcPts val="130"/>
              </a:spcBef>
              <a:buFont typeface="Arial MT"/>
              <a:buChar char="•"/>
              <a:tabLst>
                <a:tab pos="240029" algn="l"/>
              </a:tabLst>
            </a:pPr>
            <a:r>
              <a:rPr dirty="0"/>
              <a:t>Generative</a:t>
            </a:r>
            <a:r>
              <a:rPr spc="-60" dirty="0"/>
              <a:t> </a:t>
            </a:r>
            <a:r>
              <a:rPr spc="-10" dirty="0"/>
              <a:t>models</a:t>
            </a:r>
            <a:endParaRPr lang="en-US" sz="2400" spc="-10" dirty="0">
              <a:cs typeface="Calibri" panose="020F0502020204030204"/>
            </a:endParaRPr>
          </a:p>
          <a:p>
            <a:pPr marL="696595" lvl="1" indent="-226695">
              <a:lnSpc>
                <a:spcPts val="2775"/>
              </a:lnSpc>
              <a:spcBef>
                <a:spcPts val="130"/>
              </a:spcBef>
              <a:buFont typeface="Arial MT"/>
              <a:buChar char="•"/>
              <a:tabLst>
                <a:tab pos="240029" algn="l"/>
              </a:tabLst>
            </a:pPr>
            <a:r>
              <a:rPr sz="2000" spc="-10" dirty="0"/>
              <a:t>Generative Adversarial Networks,(GAN)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2C333A"/>
                </a:solidFill>
                <a:latin typeface="Arial"/>
                <a:cs typeface="Arial"/>
              </a:rPr>
              <a:t>Deep</a:t>
            </a:r>
            <a:r>
              <a:rPr sz="2800" b="1" spc="-130" dirty="0">
                <a:solidFill>
                  <a:srgbClr val="2C333A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2C333A"/>
                </a:solidFill>
                <a:latin typeface="Arial"/>
                <a:cs typeface="Arial"/>
              </a:rPr>
              <a:t>Learning</a:t>
            </a:r>
            <a:r>
              <a:rPr sz="2800" b="1" spc="-130" dirty="0">
                <a:solidFill>
                  <a:srgbClr val="2C333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2C333A"/>
                </a:solidFill>
                <a:latin typeface="Arial"/>
                <a:cs typeface="Arial"/>
              </a:rPr>
              <a:t>Models</a:t>
            </a:r>
            <a:r>
              <a:rPr sz="2800" b="1" spc="-120" dirty="0">
                <a:solidFill>
                  <a:srgbClr val="2C333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2C333A"/>
                </a:solidFill>
                <a:latin typeface="Arial"/>
                <a:cs typeface="Arial"/>
              </a:rPr>
              <a:t>(</a:t>
            </a:r>
            <a:r>
              <a:rPr sz="2800" b="1" spc="-135" dirty="0">
                <a:solidFill>
                  <a:srgbClr val="2C333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2C333A"/>
                </a:solidFill>
                <a:latin typeface="Arial"/>
                <a:cs typeface="Arial"/>
              </a:rPr>
              <a:t>Big</a:t>
            </a:r>
            <a:r>
              <a:rPr sz="2800" b="1" spc="-130" dirty="0">
                <a:solidFill>
                  <a:srgbClr val="2C333A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2C333A"/>
                </a:solidFill>
                <a:latin typeface="Arial"/>
                <a:cs typeface="Arial"/>
              </a:rPr>
              <a:t>Picture)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42100" y="929669"/>
            <a:ext cx="5438775" cy="43544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ts val="2735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Sequential</a:t>
            </a:r>
            <a:r>
              <a:rPr sz="2400" b="1" spc="-10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Georgia"/>
                <a:cs typeface="Georgia"/>
              </a:rPr>
              <a:t>Models</a:t>
            </a:r>
            <a:endParaRPr sz="2400" dirty="0">
              <a:latin typeface="Georgia"/>
              <a:cs typeface="Georgia"/>
            </a:endParaRPr>
          </a:p>
          <a:p>
            <a:pPr marL="697865" lvl="1" indent="-227965">
              <a:lnSpc>
                <a:spcPts val="2350"/>
              </a:lnSpc>
              <a:buFont typeface="Arial MT"/>
              <a:buChar char="•"/>
              <a:tabLst>
                <a:tab pos="697865" algn="l"/>
              </a:tabLst>
            </a:pPr>
            <a:r>
              <a:rPr sz="2200" spc="-25" dirty="0">
                <a:latin typeface="Georgia"/>
                <a:cs typeface="Georgia"/>
              </a:rPr>
              <a:t>RNN</a:t>
            </a:r>
            <a:endParaRPr sz="2200" dirty="0">
              <a:latin typeface="Georgia"/>
              <a:cs typeface="Georgia"/>
            </a:endParaRPr>
          </a:p>
          <a:p>
            <a:pPr marL="697865" lvl="1" indent="-227965">
              <a:lnSpc>
                <a:spcPts val="2350"/>
              </a:lnSpc>
              <a:buFont typeface="Arial MT"/>
              <a:buChar char="•"/>
              <a:tabLst>
                <a:tab pos="697865" algn="l"/>
              </a:tabLst>
            </a:pPr>
            <a:r>
              <a:rPr sz="2200" spc="-20" dirty="0">
                <a:latin typeface="Georgia"/>
                <a:cs typeface="Georgia"/>
              </a:rPr>
              <a:t>LSTM</a:t>
            </a:r>
            <a:endParaRPr sz="2200" dirty="0">
              <a:latin typeface="Georgia"/>
              <a:cs typeface="Georgia"/>
            </a:endParaRPr>
          </a:p>
          <a:p>
            <a:pPr marL="697865" lvl="1" indent="-227965">
              <a:lnSpc>
                <a:spcPts val="2345"/>
              </a:lnSpc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Georgia"/>
                <a:cs typeface="Georgia"/>
              </a:rPr>
              <a:t>Encoder</a:t>
            </a:r>
            <a:r>
              <a:rPr sz="2200" spc="-70" dirty="0">
                <a:latin typeface="Georgia"/>
                <a:cs typeface="Georgia"/>
              </a:rPr>
              <a:t> </a:t>
            </a:r>
            <a:r>
              <a:rPr sz="2200" dirty="0">
                <a:latin typeface="Georgia"/>
                <a:cs typeface="Georgia"/>
              </a:rPr>
              <a:t>–</a:t>
            </a:r>
            <a:r>
              <a:rPr sz="2200" spc="-85" dirty="0">
                <a:latin typeface="Georgia"/>
                <a:cs typeface="Georgia"/>
              </a:rPr>
              <a:t> </a:t>
            </a:r>
            <a:r>
              <a:rPr sz="2200" dirty="0">
                <a:latin typeface="Georgia"/>
                <a:cs typeface="Georgia"/>
              </a:rPr>
              <a:t>Decoder</a:t>
            </a:r>
            <a:r>
              <a:rPr sz="2200" spc="-50" dirty="0">
                <a:latin typeface="Georgia"/>
                <a:cs typeface="Georgia"/>
              </a:rPr>
              <a:t> </a:t>
            </a:r>
            <a:r>
              <a:rPr sz="2200" spc="-10" dirty="0">
                <a:latin typeface="Georgia"/>
                <a:cs typeface="Georgia"/>
              </a:rPr>
              <a:t>models</a:t>
            </a:r>
            <a:endParaRPr sz="2200" dirty="0">
              <a:latin typeface="Georgia"/>
              <a:cs typeface="Georgia"/>
            </a:endParaRPr>
          </a:p>
          <a:p>
            <a:pPr marL="697865" lvl="1" indent="-227965">
              <a:lnSpc>
                <a:spcPts val="2380"/>
              </a:lnSpc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Georgia"/>
                <a:cs typeface="Georgia"/>
              </a:rPr>
              <a:t>Attention</a:t>
            </a:r>
            <a:r>
              <a:rPr sz="2200" spc="-90" dirty="0">
                <a:latin typeface="Georgia"/>
                <a:cs typeface="Georgia"/>
              </a:rPr>
              <a:t> </a:t>
            </a:r>
            <a:r>
              <a:rPr sz="2200" spc="-10" dirty="0">
                <a:latin typeface="Georgia"/>
                <a:cs typeface="Georgia"/>
              </a:rPr>
              <a:t>mechanism</a:t>
            </a:r>
            <a:endParaRPr sz="2200" dirty="0">
              <a:latin typeface="Georgia"/>
              <a:cs typeface="Georgia"/>
            </a:endParaRPr>
          </a:p>
          <a:p>
            <a:pPr marL="697865" lvl="1" indent="-227965">
              <a:lnSpc>
                <a:spcPts val="2180"/>
              </a:lnSpc>
              <a:buFont typeface="Arial MT"/>
              <a:buChar char="•"/>
              <a:tabLst>
                <a:tab pos="697865" algn="l"/>
              </a:tabLst>
            </a:pPr>
            <a:r>
              <a:rPr sz="2000" b="1" spc="-10" dirty="0">
                <a:solidFill>
                  <a:srgbClr val="006FC0"/>
                </a:solidFill>
                <a:latin typeface="Arial"/>
                <a:cs typeface="Arial"/>
              </a:rPr>
              <a:t>Transformers</a:t>
            </a:r>
            <a:endParaRPr sz="2000" dirty="0">
              <a:latin typeface="Arial"/>
              <a:cs typeface="Arial"/>
            </a:endParaRPr>
          </a:p>
          <a:p>
            <a:pPr marL="697865" marR="5080" lvl="1" indent="-228600">
              <a:lnSpc>
                <a:spcPct val="70000"/>
              </a:lnSpc>
              <a:spcBef>
                <a:spcPts val="610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b="1" spc="-10" dirty="0">
                <a:solidFill>
                  <a:srgbClr val="006FC0"/>
                </a:solidFill>
                <a:latin typeface="Arial"/>
                <a:cs typeface="Arial"/>
              </a:rPr>
              <a:t>Transformers,</a:t>
            </a:r>
            <a:r>
              <a:rPr sz="2000" b="1" spc="-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006FC0"/>
                </a:solidFill>
                <a:latin typeface="Arial"/>
                <a:cs typeface="Arial"/>
              </a:rPr>
              <a:t>Transformer-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XL, </a:t>
            </a:r>
            <a:r>
              <a:rPr sz="2000" b="1" spc="-10" dirty="0">
                <a:solidFill>
                  <a:srgbClr val="006FC0"/>
                </a:solidFill>
                <a:latin typeface="Arial"/>
                <a:cs typeface="Arial"/>
              </a:rPr>
              <a:t>Masked 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Language</a:t>
            </a:r>
            <a:r>
              <a:rPr sz="2000" b="1" spc="-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Arial"/>
                <a:cs typeface="Arial"/>
              </a:rPr>
              <a:t>Modelling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2000" dirty="0">
              <a:latin typeface="Arial"/>
              <a:cs typeface="Arial"/>
            </a:endParaRPr>
          </a:p>
          <a:p>
            <a:pPr marL="240029" indent="-227329">
              <a:lnSpc>
                <a:spcPts val="2775"/>
              </a:lnSpc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Autoregressive</a:t>
            </a:r>
            <a:r>
              <a:rPr sz="2400" b="1" spc="-10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Georgia"/>
                <a:cs typeface="Georgia"/>
              </a:rPr>
              <a:t>models</a:t>
            </a:r>
            <a:endParaRPr sz="2400" dirty="0">
              <a:latin typeface="Georgia"/>
              <a:cs typeface="Georgia"/>
            </a:endParaRPr>
          </a:p>
          <a:p>
            <a:pPr marL="697865" lvl="1" indent="-227965">
              <a:lnSpc>
                <a:spcPts val="2185"/>
              </a:lnSpc>
              <a:buFont typeface="Arial MT"/>
              <a:buChar char="•"/>
              <a:tabLst>
                <a:tab pos="697865" algn="l"/>
              </a:tabLst>
            </a:pPr>
            <a:r>
              <a:rPr sz="2000" dirty="0">
                <a:latin typeface="Georgia"/>
                <a:cs typeface="Georgia"/>
              </a:rPr>
              <a:t>Time</a:t>
            </a:r>
            <a:r>
              <a:rPr sz="2000" spc="-2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series</a:t>
            </a:r>
            <a:r>
              <a:rPr sz="2000" spc="-30" dirty="0">
                <a:latin typeface="Georgia"/>
                <a:cs typeface="Georgia"/>
              </a:rPr>
              <a:t> </a:t>
            </a:r>
            <a:r>
              <a:rPr sz="2000" spc="-10" dirty="0">
                <a:latin typeface="Georgia"/>
                <a:cs typeface="Georgia"/>
              </a:rPr>
              <a:t>forecasting</a:t>
            </a:r>
            <a:endParaRPr sz="2000" dirty="0">
              <a:latin typeface="Georgia"/>
              <a:cs typeface="Georgia"/>
            </a:endParaRPr>
          </a:p>
          <a:p>
            <a:pPr marL="697865" lvl="1" indent="-227965">
              <a:lnSpc>
                <a:spcPts val="1935"/>
              </a:lnSpc>
              <a:buFont typeface="Arial MT"/>
              <a:buChar char="•"/>
              <a:tabLst>
                <a:tab pos="697865" algn="l"/>
              </a:tabLst>
            </a:pP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Generative</a:t>
            </a:r>
            <a:r>
              <a:rPr sz="2000" b="1" spc="-6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Arial"/>
                <a:cs typeface="Arial"/>
              </a:rPr>
              <a:t>Pre-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trained</a:t>
            </a:r>
            <a:r>
              <a:rPr sz="2000" b="1" spc="-8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Arial"/>
                <a:cs typeface="Arial"/>
              </a:rPr>
              <a:t>Transformer</a:t>
            </a:r>
            <a:r>
              <a:rPr sz="2000" b="1" spc="-7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50" dirty="0">
                <a:solidFill>
                  <a:srgbClr val="006FC0"/>
                </a:solidFill>
                <a:latin typeface="Arial"/>
                <a:cs typeface="Arial"/>
              </a:rPr>
              <a:t>3</a:t>
            </a:r>
            <a:endParaRPr sz="2000" dirty="0">
              <a:latin typeface="Arial"/>
              <a:cs typeface="Arial"/>
            </a:endParaRPr>
          </a:p>
          <a:p>
            <a:pPr marL="697865">
              <a:lnSpc>
                <a:spcPts val="1925"/>
              </a:lnSpc>
            </a:pPr>
            <a:r>
              <a:rPr sz="2000" b="1" spc="-30" dirty="0">
                <a:solidFill>
                  <a:srgbClr val="006FC0"/>
                </a:solidFill>
                <a:latin typeface="Arial"/>
                <a:cs typeface="Arial"/>
              </a:rPr>
              <a:t>(GPT-</a:t>
            </a:r>
            <a:r>
              <a:rPr sz="2000" b="1" spc="-25" dirty="0">
                <a:solidFill>
                  <a:srgbClr val="006FC0"/>
                </a:solidFill>
                <a:latin typeface="Arial"/>
                <a:cs typeface="Arial"/>
              </a:rPr>
              <a:t>3)</a:t>
            </a:r>
            <a:endParaRPr sz="2000" dirty="0">
              <a:latin typeface="Arial"/>
              <a:cs typeface="Arial"/>
            </a:endParaRPr>
          </a:p>
          <a:p>
            <a:pPr marL="697865" marR="473709" lvl="1" indent="-228600">
              <a:lnSpc>
                <a:spcPct val="7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NADE,</a:t>
            </a:r>
            <a:r>
              <a:rPr sz="2000" b="1" spc="-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MADE(Masked</a:t>
            </a:r>
            <a:r>
              <a:rPr sz="2000" b="1" spc="-114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Arial"/>
                <a:cs typeface="Arial"/>
              </a:rPr>
              <a:t>Autoencoder 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Density</a:t>
            </a:r>
            <a:r>
              <a:rPr sz="2000" b="1" spc="-7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Estimator),</a:t>
            </a:r>
            <a:r>
              <a:rPr sz="2000" b="1" spc="-7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Arial"/>
                <a:cs typeface="Arial"/>
              </a:rPr>
              <a:t>PixelRNN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312" y="2235202"/>
            <a:ext cx="11209376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000000"/>
                </a:solidFill>
                <a:latin typeface="Calibri"/>
                <a:cs typeface="Calibri"/>
              </a:rPr>
              <a:t>Introduction</a:t>
            </a:r>
            <a:r>
              <a:rPr sz="5400" b="1" spc="-1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5400" b="1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5400" b="1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5400" b="1" dirty="0">
                <a:solidFill>
                  <a:srgbClr val="000000"/>
                </a:solidFill>
                <a:latin typeface="Calibri"/>
                <a:cs typeface="Calibri"/>
              </a:rPr>
              <a:t>Computer</a:t>
            </a:r>
            <a:r>
              <a:rPr sz="5400" b="1" spc="-1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5400" b="1" spc="-10" dirty="0">
                <a:solidFill>
                  <a:srgbClr val="000000"/>
                </a:solidFill>
                <a:latin typeface="Calibri"/>
                <a:cs typeface="Calibri"/>
              </a:rPr>
              <a:t>Vision</a:t>
            </a:r>
            <a:endParaRPr sz="5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9976" y="1219200"/>
            <a:ext cx="10671175" cy="457200"/>
          </a:xfrm>
          <a:custGeom>
            <a:avLst/>
            <a:gdLst/>
            <a:ahLst/>
            <a:cxnLst/>
            <a:rect l="l" t="t" r="r" b="b"/>
            <a:pathLst>
              <a:path w="10671175" h="457200">
                <a:moveTo>
                  <a:pt x="10671048" y="0"/>
                </a:moveTo>
                <a:lnTo>
                  <a:pt x="0" y="0"/>
                </a:lnTo>
                <a:lnTo>
                  <a:pt x="0" y="457200"/>
                </a:lnTo>
                <a:lnTo>
                  <a:pt x="10671048" y="457200"/>
                </a:lnTo>
                <a:lnTo>
                  <a:pt x="106710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 rot="10860000">
            <a:off x="11004201" y="1360181"/>
            <a:ext cx="236752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50" dirty="0"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2691" y="117695"/>
            <a:ext cx="10905744" cy="6178990"/>
            <a:chOff x="689629" y="570368"/>
            <a:chExt cx="10905744" cy="6178990"/>
          </a:xfrm>
        </p:grpSpPr>
        <p:sp>
          <p:nvSpPr>
            <p:cNvPr id="5" name="object 5"/>
            <p:cNvSpPr/>
            <p:nvPr/>
          </p:nvSpPr>
          <p:spPr>
            <a:xfrm>
              <a:off x="11114532" y="1219200"/>
              <a:ext cx="361315" cy="1816735"/>
            </a:xfrm>
            <a:custGeom>
              <a:avLst/>
              <a:gdLst/>
              <a:ahLst/>
              <a:cxnLst/>
              <a:rect l="l" t="t" r="r" b="b"/>
              <a:pathLst>
                <a:path w="361315" h="1816735">
                  <a:moveTo>
                    <a:pt x="361188" y="0"/>
                  </a:moveTo>
                  <a:lnTo>
                    <a:pt x="0" y="0"/>
                  </a:lnTo>
                  <a:lnTo>
                    <a:pt x="0" y="1816608"/>
                  </a:lnTo>
                  <a:lnTo>
                    <a:pt x="361188" y="1816608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629" y="570368"/>
              <a:ext cx="10905744" cy="61789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7512" rIns="0" bIns="0" rtlCol="0">
            <a:spAutoFit/>
          </a:bodyPr>
          <a:lstStyle/>
          <a:p>
            <a:pPr marL="264160">
              <a:lnSpc>
                <a:spcPct val="100000"/>
              </a:lnSpc>
              <a:spcBef>
                <a:spcPts val="100"/>
              </a:spcBef>
            </a:pPr>
            <a:r>
              <a:rPr dirty="0"/>
              <a:t>Image</a:t>
            </a:r>
            <a:r>
              <a:rPr spc="-25" dirty="0"/>
              <a:t> </a:t>
            </a:r>
            <a:r>
              <a:rPr dirty="0"/>
              <a:t>Matrix-</a:t>
            </a:r>
            <a:r>
              <a:rPr spc="-35" dirty="0"/>
              <a:t> </a:t>
            </a:r>
            <a:r>
              <a:rPr dirty="0"/>
              <a:t>pixel,resolution(</a:t>
            </a:r>
            <a:r>
              <a:rPr spc="-50" dirty="0"/>
              <a:t> </a:t>
            </a:r>
            <a:r>
              <a:rPr dirty="0"/>
              <a:t>spatial,</a:t>
            </a:r>
            <a:r>
              <a:rPr spc="-70" dirty="0"/>
              <a:t> </a:t>
            </a:r>
            <a:r>
              <a:rPr spc="-10" dirty="0"/>
              <a:t>graylevel)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20444" y="5498083"/>
            <a:ext cx="6050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Gray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Scale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image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8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bit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scale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image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0-</a:t>
            </a:r>
            <a:r>
              <a:rPr sz="1800" dirty="0">
                <a:latin typeface="Calibri"/>
                <a:cs typeface="Calibri"/>
              </a:rPr>
              <a:t>255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0-</a:t>
            </a:r>
            <a:r>
              <a:rPr sz="1800" dirty="0">
                <a:latin typeface="Calibri"/>
                <a:cs typeface="Calibri"/>
              </a:rPr>
              <a:t>black,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255-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white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Picture 9" descr="A grey rectangular object with a flower and a black text&#10;&#10;AI-generated content may be incorrect.">
            <a:extLst>
              <a:ext uri="{FF2B5EF4-FFF2-40B4-BE49-F238E27FC236}">
                <a16:creationId xmlns:a16="http://schemas.microsoft.com/office/drawing/2014/main" id="{DA800044-FC29-8769-1C0D-12A7FEE1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83" y="1530036"/>
            <a:ext cx="7407998" cy="3431264"/>
          </a:xfrm>
          <a:prstGeom prst="rect">
            <a:avLst/>
          </a:prstGeom>
        </p:spPr>
      </p:pic>
      <p:pic>
        <p:nvPicPr>
          <p:cNvPr id="14" name="Picture 13" descr="A screenshot of a number chart&#10;&#10;AI-generated content may be incorrect.">
            <a:extLst>
              <a:ext uri="{FF2B5EF4-FFF2-40B4-BE49-F238E27FC236}">
                <a16:creationId xmlns:a16="http://schemas.microsoft.com/office/drawing/2014/main" id="{2CDED48F-4E50-399B-D034-5560AE2EB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081" y="1457608"/>
            <a:ext cx="3366238" cy="42008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426</Words>
  <Application>Microsoft Office PowerPoint</Application>
  <PresentationFormat>Widescreen</PresentationFormat>
  <Paragraphs>133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Aptos</vt:lpstr>
      <vt:lpstr>Arial</vt:lpstr>
      <vt:lpstr>Arial MT</vt:lpstr>
      <vt:lpstr>Calibri</vt:lpstr>
      <vt:lpstr>Calibri Light</vt:lpstr>
      <vt:lpstr>Georgia</vt:lpstr>
      <vt:lpstr>Segoe UI</vt:lpstr>
      <vt:lpstr>Tahoma</vt:lpstr>
      <vt:lpstr>Times New Roman</vt:lpstr>
      <vt:lpstr>1_Office Theme</vt:lpstr>
      <vt:lpstr>PowerPoint Presentation</vt:lpstr>
      <vt:lpstr>Course Objectives</vt:lpstr>
      <vt:lpstr>Course Outcomes</vt:lpstr>
      <vt:lpstr>Course Instructors &amp; Evaluation Policy</vt:lpstr>
      <vt:lpstr>Project Deliverables</vt:lpstr>
      <vt:lpstr>Deep Learning Models ( Big Picture)</vt:lpstr>
      <vt:lpstr>Introduction to Computer Vision</vt:lpstr>
      <vt:lpstr>PowerPoint Presentation</vt:lpstr>
      <vt:lpstr>Image Matrix- pixel,resolution( spatial, graylevel)</vt:lpstr>
      <vt:lpstr>PowerPoint Presentation</vt:lpstr>
      <vt:lpstr>PowerPoint Presentation</vt:lpstr>
      <vt:lpstr>Biometric Applications</vt:lpstr>
      <vt:lpstr>Traffic Sign Recognition</vt:lpstr>
      <vt:lpstr>Traffic Sign Recognition</vt:lpstr>
      <vt:lpstr>Key Steps in image analysis</vt:lpstr>
      <vt:lpstr>Image Acquisition</vt:lpstr>
      <vt:lpstr>Image Enhancement</vt:lpstr>
      <vt:lpstr>Image Segmentation</vt:lpstr>
      <vt:lpstr>Feature extraction</vt:lpstr>
      <vt:lpstr>Object Recognition</vt:lpstr>
      <vt:lpstr>Convolution operation in images</vt:lpstr>
      <vt:lpstr>PowerPoint Presentation</vt:lpstr>
      <vt:lpstr>Feature Extraction and Classification</vt:lpstr>
      <vt:lpstr>Feature Extraction- Hand Crafted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saraths</dc:creator>
  <cp:lastModifiedBy>Anjali T</cp:lastModifiedBy>
  <cp:revision>234</cp:revision>
  <dcterms:created xsi:type="dcterms:W3CDTF">2024-04-16T05:05:28Z</dcterms:created>
  <dcterms:modified xsi:type="dcterms:W3CDTF">2025-07-31T06:48:34Z</dcterms:modified>
</cp:coreProperties>
</file>